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handoutMasterIdLst>
    <p:handoutMasterId r:id="rId18"/>
  </p:handoutMasterIdLst>
  <p:sldIdLst>
    <p:sldId id="256" r:id="rId2"/>
    <p:sldId id="258" r:id="rId3"/>
    <p:sldId id="259" r:id="rId4"/>
    <p:sldId id="260" r:id="rId5"/>
    <p:sldId id="298" r:id="rId6"/>
    <p:sldId id="299" r:id="rId7"/>
    <p:sldId id="300" r:id="rId8"/>
    <p:sldId id="301" r:id="rId9"/>
    <p:sldId id="302" r:id="rId10"/>
    <p:sldId id="303" r:id="rId11"/>
    <p:sldId id="307" r:id="rId12"/>
    <p:sldId id="304" r:id="rId13"/>
    <p:sldId id="305" r:id="rId14"/>
    <p:sldId id="306" r:id="rId15"/>
    <p:sldId id="308" r:id="rId16"/>
  </p:sldIdLst>
  <p:sldSz cx="9144000" cy="5143500" type="screen16x9"/>
  <p:notesSz cx="6858000" cy="9144000"/>
  <p:embeddedFontLst>
    <p:embeddedFont>
      <p:font typeface="Anaheim" panose="020B0604020202020204" charset="0"/>
      <p:regular r:id="rId19"/>
    </p:embeddedFont>
    <p:embeddedFont>
      <p:font typeface="Arimo" panose="020B0604020202020204" charset="0"/>
      <p:regular r:id="rId20"/>
      <p:bold r:id="rId21"/>
      <p:italic r:id="rId22"/>
      <p:boldItalic r:id="rId23"/>
    </p:embeddedFont>
    <p:embeddedFont>
      <p:font typeface="Bebas Neue" panose="020B0604020202020204" charset="0"/>
      <p:regular r:id="rId24"/>
    </p:embeddedFont>
    <p:embeddedFont>
      <p:font typeface="Calibri" panose="020F0502020204030204" pitchFamily="34" charset="0"/>
      <p:regular r:id="rId25"/>
      <p:bold r:id="rId26"/>
      <p:italic r:id="rId27"/>
      <p:boldItalic r:id="rId28"/>
    </p:embeddedFont>
    <p:embeddedFont>
      <p:font typeface="Poppins ExtraBold" panose="00000900000000000000" pitchFamily="2" charset="0"/>
      <p:bold r:id="rId29"/>
      <p:boldItalic r:id="rId30"/>
    </p:embeddedFont>
    <p:embeddedFont>
      <p:font typeface="Roboto Mon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jklaCVvtpHUWSNd0ixSQ+jquZ75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11F541-A4B2-ED5A-A1BB-492D0D4F4E6A}" name="Carmen Ocaña Ordóñez" initials="COO" userId="S::cocana@freepikco.onmicrosoft.com::8797eea9-71d2-4559-9885-17450e4007ad" providerId="AD"/>
  <p188:author id="{07DF5676-9B57-8A99-AB6D-A504E5026BD2}" name="cportales@INTRANET.FREEPIKCOMPANY.COM" initials="c" userId="S-1-5-21-179105700-2695781124-4246538168-241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BE4"/>
    <a:srgbClr val="E0B4A4"/>
    <a:srgbClr val="A7B3B2"/>
    <a:srgbClr val="4C6A78"/>
    <a:srgbClr val="1C3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DF7B9C-EBDF-46A0-83E7-B09A4955A7FC}">
  <a:tblStyle styleId="{A6DF7B9C-EBDF-46A0-83E7-B09A4955A7F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96357" autoAdjust="0"/>
  </p:normalViewPr>
  <p:slideViewPr>
    <p:cSldViewPr snapToGrid="0">
      <p:cViewPr varScale="1">
        <p:scale>
          <a:sx n="143" d="100"/>
          <a:sy n="143" d="100"/>
        </p:scale>
        <p:origin x="666" y="102"/>
      </p:cViewPr>
      <p:guideLst/>
    </p:cSldViewPr>
  </p:slideViewPr>
  <p:outlineViewPr>
    <p:cViewPr>
      <p:scale>
        <a:sx n="33" d="100"/>
        <a:sy n="33" d="100"/>
      </p:scale>
      <p:origin x="0" y="-2490"/>
    </p:cViewPr>
  </p:outlineViewPr>
  <p:notesTextViewPr>
    <p:cViewPr>
      <p:scale>
        <a:sx n="3" d="2"/>
        <a:sy n="3" d="2"/>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6"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79"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78" Type="http://schemas.openxmlformats.org/officeDocument/2006/relationships/viewProps" Target="viewProps.xml"/><Relationship Id="rId8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77" Type="http://schemas.openxmlformats.org/officeDocument/2006/relationships/presProps" Target="presProps.xml"/><Relationship Id="rId8" Type="http://schemas.openxmlformats.org/officeDocument/2006/relationships/slide" Target="slides/slide7.xml"/><Relationship Id="rId80" Type="http://schemas.openxmlformats.org/officeDocument/2006/relationships/tableStyles" Target="tableStyle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9A47F7-AB59-010F-0AE0-F0A6996F06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a:extLst>
              <a:ext uri="{FF2B5EF4-FFF2-40B4-BE49-F238E27FC236}">
                <a16:creationId xmlns:a16="http://schemas.microsoft.com/office/drawing/2014/main" id="{CEA8EDDB-94C4-4DEE-344C-BA4DAA4DBC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2669EE-84A5-4202-8F96-4EDD14B1D69C}" type="datetimeFigureOut">
              <a:rPr lang="es-ES" smtClean="0"/>
              <a:t>23/04/2024</a:t>
            </a:fld>
            <a:endParaRPr lang="es-ES"/>
          </a:p>
        </p:txBody>
      </p:sp>
      <p:sp>
        <p:nvSpPr>
          <p:cNvPr id="4" name="Footer Placeholder 3">
            <a:extLst>
              <a:ext uri="{FF2B5EF4-FFF2-40B4-BE49-F238E27FC236}">
                <a16:creationId xmlns:a16="http://schemas.microsoft.com/office/drawing/2014/main" id="{15F79D3D-0736-0D65-BF41-79FC5E8026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a:extLst>
              <a:ext uri="{FF2B5EF4-FFF2-40B4-BE49-F238E27FC236}">
                <a16:creationId xmlns:a16="http://schemas.microsoft.com/office/drawing/2014/main" id="{0EA81272-2883-7B3A-EB06-921012988B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3F1383-626C-4313-8C37-6559D5338BA1}" type="slidenum">
              <a:rPr lang="es-ES" smtClean="0"/>
              <a:t>‹#›</a:t>
            </a:fld>
            <a:endParaRPr lang="es-ES"/>
          </a:p>
        </p:txBody>
      </p:sp>
    </p:spTree>
    <p:extLst>
      <p:ext uri="{BB962C8B-B14F-4D97-AF65-F5344CB8AC3E}">
        <p14:creationId xmlns:p14="http://schemas.microsoft.com/office/powerpoint/2010/main" val="35363767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37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9824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6251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790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1529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789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784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4103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06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3060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810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1143000" y="1264595"/>
            <a:ext cx="6858000" cy="207841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9000"/>
              <a:buFont typeface="Bebas Neue"/>
              <a:buNone/>
              <a:defRPr sz="6600" b="1">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15"/>
          <p:cNvSpPr txBox="1">
            <a:spLocks noGrp="1"/>
          </p:cNvSpPr>
          <p:nvPr>
            <p:ph type="subTitle" idx="1"/>
          </p:nvPr>
        </p:nvSpPr>
        <p:spPr>
          <a:xfrm>
            <a:off x="1143000" y="3412063"/>
            <a:ext cx="6858000" cy="351388"/>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600"/>
              <a:buNone/>
              <a:defRPr sz="1600">
                <a:solidFill>
                  <a:schemeClr val="tx1"/>
                </a:solidFill>
                <a:latin typeface="Arimo" panose="020B0604020202020204" pitchFamily="34" charset="0"/>
                <a:ea typeface="Arimo" panose="020B0604020202020204" pitchFamily="34" charset="0"/>
                <a:cs typeface="Arimo" panose="020B0604020202020204" pitchFamily="34" charset="0"/>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dirty="0"/>
          </a:p>
        </p:txBody>
      </p:sp>
      <p:grpSp>
        <p:nvGrpSpPr>
          <p:cNvPr id="725" name="Grupo 724">
            <a:extLst>
              <a:ext uri="{FF2B5EF4-FFF2-40B4-BE49-F238E27FC236}">
                <a16:creationId xmlns:a16="http://schemas.microsoft.com/office/drawing/2014/main" id="{C3690CF7-0AB7-CEE5-1526-CC6C62F51E11}"/>
              </a:ext>
            </a:extLst>
          </p:cNvPr>
          <p:cNvGrpSpPr/>
          <p:nvPr userDrawn="1"/>
        </p:nvGrpSpPr>
        <p:grpSpPr>
          <a:xfrm>
            <a:off x="-450421" y="-383843"/>
            <a:ext cx="1507863" cy="1510278"/>
            <a:chOff x="39184" y="-151930"/>
            <a:chExt cx="1309806" cy="1311904"/>
          </a:xfrm>
        </p:grpSpPr>
        <p:sp>
          <p:nvSpPr>
            <p:cNvPr id="267" name="Oval 357">
              <a:extLst>
                <a:ext uri="{FF2B5EF4-FFF2-40B4-BE49-F238E27FC236}">
                  <a16:creationId xmlns:a16="http://schemas.microsoft.com/office/drawing/2014/main" id="{8D9F469D-B08A-4D84-830B-9EC7E7F8E4EF}"/>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8" name="Freeform 358">
              <a:extLst>
                <a:ext uri="{FF2B5EF4-FFF2-40B4-BE49-F238E27FC236}">
                  <a16:creationId xmlns:a16="http://schemas.microsoft.com/office/drawing/2014/main" id="{13CEA5A5-2357-D68F-94E1-DF0B55C70238}"/>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359">
              <a:extLst>
                <a:ext uri="{FF2B5EF4-FFF2-40B4-BE49-F238E27FC236}">
                  <a16:creationId xmlns:a16="http://schemas.microsoft.com/office/drawing/2014/main" id="{07CF7994-FE6A-48AE-0756-8987A4FAF64A}"/>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360">
              <a:extLst>
                <a:ext uri="{FF2B5EF4-FFF2-40B4-BE49-F238E27FC236}">
                  <a16:creationId xmlns:a16="http://schemas.microsoft.com/office/drawing/2014/main" id="{F5ACD910-D4C1-EDDB-D4C5-291AFD3B2F90}"/>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361">
              <a:extLst>
                <a:ext uri="{FF2B5EF4-FFF2-40B4-BE49-F238E27FC236}">
                  <a16:creationId xmlns:a16="http://schemas.microsoft.com/office/drawing/2014/main" id="{53F0FBD3-2371-F32A-49EC-D0567A7DCC10}"/>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362">
              <a:extLst>
                <a:ext uri="{FF2B5EF4-FFF2-40B4-BE49-F238E27FC236}">
                  <a16:creationId xmlns:a16="http://schemas.microsoft.com/office/drawing/2014/main" id="{2EFE3795-1CE3-53EF-092E-6714563C7BE3}"/>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363">
              <a:extLst>
                <a:ext uri="{FF2B5EF4-FFF2-40B4-BE49-F238E27FC236}">
                  <a16:creationId xmlns:a16="http://schemas.microsoft.com/office/drawing/2014/main" id="{3D9CE8EF-A482-AB8F-CAF5-2A8909A76421}"/>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4" name="Freeform 364">
              <a:extLst>
                <a:ext uri="{FF2B5EF4-FFF2-40B4-BE49-F238E27FC236}">
                  <a16:creationId xmlns:a16="http://schemas.microsoft.com/office/drawing/2014/main" id="{1BAFFDEE-FC7F-945B-D3B8-A31788595D7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5" name="Freeform 365">
              <a:extLst>
                <a:ext uri="{FF2B5EF4-FFF2-40B4-BE49-F238E27FC236}">
                  <a16:creationId xmlns:a16="http://schemas.microsoft.com/office/drawing/2014/main" id="{F3FB3DB8-171B-FB86-EF85-48C8A8988597}"/>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7" name="Freeform 377">
              <a:extLst>
                <a:ext uri="{FF2B5EF4-FFF2-40B4-BE49-F238E27FC236}">
                  <a16:creationId xmlns:a16="http://schemas.microsoft.com/office/drawing/2014/main" id="{CC072E61-5A4C-2F51-E9F9-FC6AB5C933E7}"/>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8" name="Freeform 378">
              <a:extLst>
                <a:ext uri="{FF2B5EF4-FFF2-40B4-BE49-F238E27FC236}">
                  <a16:creationId xmlns:a16="http://schemas.microsoft.com/office/drawing/2014/main" id="{95E6BC66-6AFC-F3D1-F83D-6355C60B884D}"/>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9" name="Oval 379">
              <a:extLst>
                <a:ext uri="{FF2B5EF4-FFF2-40B4-BE49-F238E27FC236}">
                  <a16:creationId xmlns:a16="http://schemas.microsoft.com/office/drawing/2014/main" id="{CAE85FA6-1943-6F74-7337-C83CBCF79F4D}"/>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0" name="Oval 380">
              <a:extLst>
                <a:ext uri="{FF2B5EF4-FFF2-40B4-BE49-F238E27FC236}">
                  <a16:creationId xmlns:a16="http://schemas.microsoft.com/office/drawing/2014/main" id="{3EBE61E8-12DB-EE89-CFBA-76644ADB0052}"/>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1" name="Freeform 381">
              <a:extLst>
                <a:ext uri="{FF2B5EF4-FFF2-40B4-BE49-F238E27FC236}">
                  <a16:creationId xmlns:a16="http://schemas.microsoft.com/office/drawing/2014/main" id="{A9890DA5-DE12-8414-6B5A-E515B28EA100}"/>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2" name="Freeform 382">
              <a:extLst>
                <a:ext uri="{FF2B5EF4-FFF2-40B4-BE49-F238E27FC236}">
                  <a16:creationId xmlns:a16="http://schemas.microsoft.com/office/drawing/2014/main" id="{1E998832-D69D-7559-F5C7-31E2263F5258}"/>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3" name="Freeform 383">
              <a:extLst>
                <a:ext uri="{FF2B5EF4-FFF2-40B4-BE49-F238E27FC236}">
                  <a16:creationId xmlns:a16="http://schemas.microsoft.com/office/drawing/2014/main" id="{861CFE8A-3614-EBEB-4591-0D1D1AD38941}"/>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4" name="Freeform 384">
              <a:extLst>
                <a:ext uri="{FF2B5EF4-FFF2-40B4-BE49-F238E27FC236}">
                  <a16:creationId xmlns:a16="http://schemas.microsoft.com/office/drawing/2014/main" id="{5E9DA820-1FA5-41B7-2DF0-D1EF965C01A6}"/>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5" name="Freeform 385">
              <a:extLst>
                <a:ext uri="{FF2B5EF4-FFF2-40B4-BE49-F238E27FC236}">
                  <a16:creationId xmlns:a16="http://schemas.microsoft.com/office/drawing/2014/main" id="{F2B0276D-98C4-6ECD-5731-4745E4310913}"/>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7" name="Freeform 397">
              <a:extLst>
                <a:ext uri="{FF2B5EF4-FFF2-40B4-BE49-F238E27FC236}">
                  <a16:creationId xmlns:a16="http://schemas.microsoft.com/office/drawing/2014/main" id="{0E900F22-A5FC-CA42-0790-5DAB950D1AE6}"/>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8" name="Freeform 398">
              <a:extLst>
                <a:ext uri="{FF2B5EF4-FFF2-40B4-BE49-F238E27FC236}">
                  <a16:creationId xmlns:a16="http://schemas.microsoft.com/office/drawing/2014/main" id="{4EDEC237-B650-F81A-98A8-8813A6A9D472}"/>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9" name="Oval 399">
              <a:extLst>
                <a:ext uri="{FF2B5EF4-FFF2-40B4-BE49-F238E27FC236}">
                  <a16:creationId xmlns:a16="http://schemas.microsoft.com/office/drawing/2014/main" id="{AE1142D4-8358-5D73-132F-29B2DD162A15}"/>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0" name="Oval 400">
              <a:extLst>
                <a:ext uri="{FF2B5EF4-FFF2-40B4-BE49-F238E27FC236}">
                  <a16:creationId xmlns:a16="http://schemas.microsoft.com/office/drawing/2014/main" id="{066F819F-D800-5738-8A75-54B2FB162C5B}"/>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1" name="Freeform 401">
              <a:extLst>
                <a:ext uri="{FF2B5EF4-FFF2-40B4-BE49-F238E27FC236}">
                  <a16:creationId xmlns:a16="http://schemas.microsoft.com/office/drawing/2014/main" id="{C1D769B2-4E73-C253-1DE0-202F8A23BCBA}"/>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2" name="Freeform 402">
              <a:extLst>
                <a:ext uri="{FF2B5EF4-FFF2-40B4-BE49-F238E27FC236}">
                  <a16:creationId xmlns:a16="http://schemas.microsoft.com/office/drawing/2014/main" id="{68B105EC-B623-D2BD-83A0-D1C536B08E7E}"/>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3" name="Freeform 403">
              <a:extLst>
                <a:ext uri="{FF2B5EF4-FFF2-40B4-BE49-F238E27FC236}">
                  <a16:creationId xmlns:a16="http://schemas.microsoft.com/office/drawing/2014/main" id="{264DBE71-CC28-1C8D-D4BF-8B82864E0334}"/>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4" name="Freeform 404">
              <a:extLst>
                <a:ext uri="{FF2B5EF4-FFF2-40B4-BE49-F238E27FC236}">
                  <a16:creationId xmlns:a16="http://schemas.microsoft.com/office/drawing/2014/main" id="{CB80133A-A09F-7968-94D6-EC5F489ECE40}"/>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5" name="Freeform 405">
              <a:extLst>
                <a:ext uri="{FF2B5EF4-FFF2-40B4-BE49-F238E27FC236}">
                  <a16:creationId xmlns:a16="http://schemas.microsoft.com/office/drawing/2014/main" id="{CE9344E0-9A17-B2A2-FD49-B47C08A817AF}"/>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9" name="Freeform 418">
              <a:extLst>
                <a:ext uri="{FF2B5EF4-FFF2-40B4-BE49-F238E27FC236}">
                  <a16:creationId xmlns:a16="http://schemas.microsoft.com/office/drawing/2014/main" id="{8A7C6264-990A-6EE6-B4D0-622F84D1F275}"/>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0" name="Freeform 419">
              <a:extLst>
                <a:ext uri="{FF2B5EF4-FFF2-40B4-BE49-F238E27FC236}">
                  <a16:creationId xmlns:a16="http://schemas.microsoft.com/office/drawing/2014/main" id="{418DA73E-CCC9-81DF-AFCC-E82CDDF88FE7}"/>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1" name="Freeform 420">
              <a:extLst>
                <a:ext uri="{FF2B5EF4-FFF2-40B4-BE49-F238E27FC236}">
                  <a16:creationId xmlns:a16="http://schemas.microsoft.com/office/drawing/2014/main" id="{C2225B1F-AB03-709F-A7D9-693B593194B2}"/>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2" name="Freeform 421">
              <a:extLst>
                <a:ext uri="{FF2B5EF4-FFF2-40B4-BE49-F238E27FC236}">
                  <a16:creationId xmlns:a16="http://schemas.microsoft.com/office/drawing/2014/main" id="{AFE30962-60C9-C2B6-A24A-EE0E75689CCB}"/>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3" name="Freeform 422">
              <a:extLst>
                <a:ext uri="{FF2B5EF4-FFF2-40B4-BE49-F238E27FC236}">
                  <a16:creationId xmlns:a16="http://schemas.microsoft.com/office/drawing/2014/main" id="{8EA24EFB-EDBD-DBDE-3690-ADF8933373C8}"/>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4" name="Oval 423">
              <a:extLst>
                <a:ext uri="{FF2B5EF4-FFF2-40B4-BE49-F238E27FC236}">
                  <a16:creationId xmlns:a16="http://schemas.microsoft.com/office/drawing/2014/main" id="{F4DFD1B6-1812-1866-8E2F-33A7D8BA2B5C}"/>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5" name="Freeform 424">
              <a:extLst>
                <a:ext uri="{FF2B5EF4-FFF2-40B4-BE49-F238E27FC236}">
                  <a16:creationId xmlns:a16="http://schemas.microsoft.com/office/drawing/2014/main" id="{CEACA76A-48A2-C4C7-ED6D-7D11BC4E92CA}"/>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6" name="Freeform 425">
              <a:extLst>
                <a:ext uri="{FF2B5EF4-FFF2-40B4-BE49-F238E27FC236}">
                  <a16:creationId xmlns:a16="http://schemas.microsoft.com/office/drawing/2014/main" id="{CDDB6D0C-405F-7802-C5FB-84B9FC366E25}"/>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7" name="Freeform 426">
              <a:extLst>
                <a:ext uri="{FF2B5EF4-FFF2-40B4-BE49-F238E27FC236}">
                  <a16:creationId xmlns:a16="http://schemas.microsoft.com/office/drawing/2014/main" id="{95BB68F8-46CA-6888-0D66-59C9CE9632D6}"/>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9" name="Freeform 438">
              <a:extLst>
                <a:ext uri="{FF2B5EF4-FFF2-40B4-BE49-F238E27FC236}">
                  <a16:creationId xmlns:a16="http://schemas.microsoft.com/office/drawing/2014/main" id="{7C832C34-2147-E173-EB8D-A35BB954B55A}"/>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0" name="Freeform 439">
              <a:extLst>
                <a:ext uri="{FF2B5EF4-FFF2-40B4-BE49-F238E27FC236}">
                  <a16:creationId xmlns:a16="http://schemas.microsoft.com/office/drawing/2014/main" id="{B9E3D0F4-23E5-00C7-F12E-98BBD21E9C49}"/>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1" name="Freeform 440">
              <a:extLst>
                <a:ext uri="{FF2B5EF4-FFF2-40B4-BE49-F238E27FC236}">
                  <a16:creationId xmlns:a16="http://schemas.microsoft.com/office/drawing/2014/main" id="{6C583BC2-7AF1-9CBE-37E4-E4A4C63111AB}"/>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2" name="Freeform 441">
              <a:extLst>
                <a:ext uri="{FF2B5EF4-FFF2-40B4-BE49-F238E27FC236}">
                  <a16:creationId xmlns:a16="http://schemas.microsoft.com/office/drawing/2014/main" id="{DB7B734E-44EB-B391-676C-D7AAC30BF30D}"/>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3" name="Freeform 442">
              <a:extLst>
                <a:ext uri="{FF2B5EF4-FFF2-40B4-BE49-F238E27FC236}">
                  <a16:creationId xmlns:a16="http://schemas.microsoft.com/office/drawing/2014/main" id="{D601FECF-A8F6-4C6B-2939-A6F95212F55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4" name="Oval 443">
              <a:extLst>
                <a:ext uri="{FF2B5EF4-FFF2-40B4-BE49-F238E27FC236}">
                  <a16:creationId xmlns:a16="http://schemas.microsoft.com/office/drawing/2014/main" id="{3473341B-E368-83D7-7376-63D739E7E111}"/>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5" name="Oval 444">
              <a:extLst>
                <a:ext uri="{FF2B5EF4-FFF2-40B4-BE49-F238E27FC236}">
                  <a16:creationId xmlns:a16="http://schemas.microsoft.com/office/drawing/2014/main" id="{CAC2CEA0-89B5-7280-A2FB-BC573C68FDDB}"/>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6" name="Freeform 445">
              <a:extLst>
                <a:ext uri="{FF2B5EF4-FFF2-40B4-BE49-F238E27FC236}">
                  <a16:creationId xmlns:a16="http://schemas.microsoft.com/office/drawing/2014/main" id="{266F0AAA-F8D7-D66B-E1BE-6D479AC5565E}"/>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7" name="Freeform 446">
              <a:extLst>
                <a:ext uri="{FF2B5EF4-FFF2-40B4-BE49-F238E27FC236}">
                  <a16:creationId xmlns:a16="http://schemas.microsoft.com/office/drawing/2014/main" id="{36C8C9D0-DE7B-E665-7049-FC2A94707371}"/>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9" name="Freeform 458">
              <a:extLst>
                <a:ext uri="{FF2B5EF4-FFF2-40B4-BE49-F238E27FC236}">
                  <a16:creationId xmlns:a16="http://schemas.microsoft.com/office/drawing/2014/main" id="{7483B195-54B5-2A6E-2304-EC6A90CA8110}"/>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0" name="Freeform 459">
              <a:extLst>
                <a:ext uri="{FF2B5EF4-FFF2-40B4-BE49-F238E27FC236}">
                  <a16:creationId xmlns:a16="http://schemas.microsoft.com/office/drawing/2014/main" id="{A95AEC97-C398-A47F-318D-1A6812B9B38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1" name="Freeform 460">
              <a:extLst>
                <a:ext uri="{FF2B5EF4-FFF2-40B4-BE49-F238E27FC236}">
                  <a16:creationId xmlns:a16="http://schemas.microsoft.com/office/drawing/2014/main" id="{93CED6FD-E5AC-9F7E-9102-D0C9BDD90103}"/>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2" name="Freeform 461">
              <a:extLst>
                <a:ext uri="{FF2B5EF4-FFF2-40B4-BE49-F238E27FC236}">
                  <a16:creationId xmlns:a16="http://schemas.microsoft.com/office/drawing/2014/main" id="{F9D41022-7154-735D-9D3A-677B76EC7B1F}"/>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3" name="Freeform 462">
              <a:extLst>
                <a:ext uri="{FF2B5EF4-FFF2-40B4-BE49-F238E27FC236}">
                  <a16:creationId xmlns:a16="http://schemas.microsoft.com/office/drawing/2014/main" id="{4E7FC0AE-EF04-3CC1-9F99-2728E5101B3C}"/>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4" name="Freeform 463">
              <a:extLst>
                <a:ext uri="{FF2B5EF4-FFF2-40B4-BE49-F238E27FC236}">
                  <a16:creationId xmlns:a16="http://schemas.microsoft.com/office/drawing/2014/main" id="{66114033-ADF8-7D75-A37B-29DDF69D569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5" name="Freeform 464">
              <a:extLst>
                <a:ext uri="{FF2B5EF4-FFF2-40B4-BE49-F238E27FC236}">
                  <a16:creationId xmlns:a16="http://schemas.microsoft.com/office/drawing/2014/main" id="{18E5126F-81BA-C2E5-7D08-F1794C1F53FC}"/>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6" name="Freeform 465">
              <a:extLst>
                <a:ext uri="{FF2B5EF4-FFF2-40B4-BE49-F238E27FC236}">
                  <a16:creationId xmlns:a16="http://schemas.microsoft.com/office/drawing/2014/main" id="{8E6867C4-9075-9B1B-A494-751361F565DF}"/>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7" name="Freeform 466">
              <a:extLst>
                <a:ext uri="{FF2B5EF4-FFF2-40B4-BE49-F238E27FC236}">
                  <a16:creationId xmlns:a16="http://schemas.microsoft.com/office/drawing/2014/main" id="{B15389D8-4CD6-3AFB-D1BA-029BD1067D56}"/>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9" name="Freeform 478">
              <a:extLst>
                <a:ext uri="{FF2B5EF4-FFF2-40B4-BE49-F238E27FC236}">
                  <a16:creationId xmlns:a16="http://schemas.microsoft.com/office/drawing/2014/main" id="{208BEE9F-DE3F-E3EF-52E5-248F2427E236}"/>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Freeform 479">
              <a:extLst>
                <a:ext uri="{FF2B5EF4-FFF2-40B4-BE49-F238E27FC236}">
                  <a16:creationId xmlns:a16="http://schemas.microsoft.com/office/drawing/2014/main" id="{5F1AEF56-EC69-FD20-2512-5901D5049024}"/>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Freeform 480">
              <a:extLst>
                <a:ext uri="{FF2B5EF4-FFF2-40B4-BE49-F238E27FC236}">
                  <a16:creationId xmlns:a16="http://schemas.microsoft.com/office/drawing/2014/main" id="{43BB429D-9C15-71F9-9C96-6DEE3623FFF2}"/>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481">
              <a:extLst>
                <a:ext uri="{FF2B5EF4-FFF2-40B4-BE49-F238E27FC236}">
                  <a16:creationId xmlns:a16="http://schemas.microsoft.com/office/drawing/2014/main" id="{8227264F-76C8-A5EB-1622-CCD8923F8A29}"/>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482">
              <a:extLst>
                <a:ext uri="{FF2B5EF4-FFF2-40B4-BE49-F238E27FC236}">
                  <a16:creationId xmlns:a16="http://schemas.microsoft.com/office/drawing/2014/main" id="{0BD540E0-57EA-0B56-381E-AED639152E21}"/>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4" name="Freeform 483">
              <a:extLst>
                <a:ext uri="{FF2B5EF4-FFF2-40B4-BE49-F238E27FC236}">
                  <a16:creationId xmlns:a16="http://schemas.microsoft.com/office/drawing/2014/main" id="{86A60579-EF71-2700-B079-DD879F7CDFE9}"/>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5" name="Freeform 484">
              <a:extLst>
                <a:ext uri="{FF2B5EF4-FFF2-40B4-BE49-F238E27FC236}">
                  <a16:creationId xmlns:a16="http://schemas.microsoft.com/office/drawing/2014/main" id="{B7BDC6E5-D406-D3C5-18AA-B196CE3A2037}"/>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6" name="Freeform 485">
              <a:extLst>
                <a:ext uri="{FF2B5EF4-FFF2-40B4-BE49-F238E27FC236}">
                  <a16:creationId xmlns:a16="http://schemas.microsoft.com/office/drawing/2014/main" id="{204366AF-2048-41EE-4D33-2D15313C6A19}"/>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7" name="Oval 486">
              <a:extLst>
                <a:ext uri="{FF2B5EF4-FFF2-40B4-BE49-F238E27FC236}">
                  <a16:creationId xmlns:a16="http://schemas.microsoft.com/office/drawing/2014/main" id="{4521AED5-04E4-4302-0989-3136C55711D5}"/>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9" name="Oval 498">
              <a:extLst>
                <a:ext uri="{FF2B5EF4-FFF2-40B4-BE49-F238E27FC236}">
                  <a16:creationId xmlns:a16="http://schemas.microsoft.com/office/drawing/2014/main" id="{3FEBACA5-0CDE-D98F-C554-A9513B01563B}"/>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0" name="Oval 499">
              <a:extLst>
                <a:ext uri="{FF2B5EF4-FFF2-40B4-BE49-F238E27FC236}">
                  <a16:creationId xmlns:a16="http://schemas.microsoft.com/office/drawing/2014/main" id="{184D834C-21F8-DE83-3EF7-144AA5C443E3}"/>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1" name="Freeform 500">
              <a:extLst>
                <a:ext uri="{FF2B5EF4-FFF2-40B4-BE49-F238E27FC236}">
                  <a16:creationId xmlns:a16="http://schemas.microsoft.com/office/drawing/2014/main" id="{B98AF20F-A7D5-AC96-3EF0-403AD1715387}"/>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2" name="Freeform 501">
              <a:extLst>
                <a:ext uri="{FF2B5EF4-FFF2-40B4-BE49-F238E27FC236}">
                  <a16:creationId xmlns:a16="http://schemas.microsoft.com/office/drawing/2014/main" id="{323F1CB4-AF88-C990-0FF6-3D238E4B3EE2}"/>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3" name="Freeform 502">
              <a:extLst>
                <a:ext uri="{FF2B5EF4-FFF2-40B4-BE49-F238E27FC236}">
                  <a16:creationId xmlns:a16="http://schemas.microsoft.com/office/drawing/2014/main" id="{1938E5C0-EDEA-7A7B-BD6D-21A69A14ADB2}"/>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4" name="Freeform 503">
              <a:extLst>
                <a:ext uri="{FF2B5EF4-FFF2-40B4-BE49-F238E27FC236}">
                  <a16:creationId xmlns:a16="http://schemas.microsoft.com/office/drawing/2014/main" id="{A82FA6B1-35A2-9451-8549-DDE3BF63CE3B}"/>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5" name="Freeform 504">
              <a:extLst>
                <a:ext uri="{FF2B5EF4-FFF2-40B4-BE49-F238E27FC236}">
                  <a16:creationId xmlns:a16="http://schemas.microsoft.com/office/drawing/2014/main" id="{352EB7DF-E31C-D285-11ED-240B3E10B8FE}"/>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6" name="Freeform 505">
              <a:extLst>
                <a:ext uri="{FF2B5EF4-FFF2-40B4-BE49-F238E27FC236}">
                  <a16:creationId xmlns:a16="http://schemas.microsoft.com/office/drawing/2014/main" id="{B36FF106-6985-75D4-7ED9-2AA832B5C2B9}"/>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7" name="Freeform 506">
              <a:extLst>
                <a:ext uri="{FF2B5EF4-FFF2-40B4-BE49-F238E27FC236}">
                  <a16:creationId xmlns:a16="http://schemas.microsoft.com/office/drawing/2014/main" id="{67EA654F-EF57-F5AA-4B0C-91B3A8FEB15D}"/>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9" name="Oval 518">
              <a:extLst>
                <a:ext uri="{FF2B5EF4-FFF2-40B4-BE49-F238E27FC236}">
                  <a16:creationId xmlns:a16="http://schemas.microsoft.com/office/drawing/2014/main" id="{BF6B3C17-6201-5BE5-E546-0D0B9219772E}"/>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0" name="Freeform 519">
              <a:extLst>
                <a:ext uri="{FF2B5EF4-FFF2-40B4-BE49-F238E27FC236}">
                  <a16:creationId xmlns:a16="http://schemas.microsoft.com/office/drawing/2014/main" id="{AA5D8B5E-A3AF-70F9-AFF7-412CDB8BB51A}"/>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1" name="Freeform 520">
              <a:extLst>
                <a:ext uri="{FF2B5EF4-FFF2-40B4-BE49-F238E27FC236}">
                  <a16:creationId xmlns:a16="http://schemas.microsoft.com/office/drawing/2014/main" id="{763C909C-03B4-5799-CA08-AF9F1193E856}"/>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2" name="Freeform 521">
              <a:extLst>
                <a:ext uri="{FF2B5EF4-FFF2-40B4-BE49-F238E27FC236}">
                  <a16:creationId xmlns:a16="http://schemas.microsoft.com/office/drawing/2014/main" id="{FBAFC703-6AE0-36E1-21D8-ECB0BBFAEFA2}"/>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3" name="Freeform 522">
              <a:extLst>
                <a:ext uri="{FF2B5EF4-FFF2-40B4-BE49-F238E27FC236}">
                  <a16:creationId xmlns:a16="http://schemas.microsoft.com/office/drawing/2014/main" id="{466FDF7A-9989-A831-1C11-B7B3F8B0C7D3}"/>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4" name="Freeform 523">
              <a:extLst>
                <a:ext uri="{FF2B5EF4-FFF2-40B4-BE49-F238E27FC236}">
                  <a16:creationId xmlns:a16="http://schemas.microsoft.com/office/drawing/2014/main" id="{90526AFD-7C5B-3FB0-F134-C3B682053AD4}"/>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5" name="Freeform 524">
              <a:extLst>
                <a:ext uri="{FF2B5EF4-FFF2-40B4-BE49-F238E27FC236}">
                  <a16:creationId xmlns:a16="http://schemas.microsoft.com/office/drawing/2014/main" id="{0185EF04-1089-4B36-74FE-8B917B40048B}"/>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6" name="Freeform 525">
              <a:extLst>
                <a:ext uri="{FF2B5EF4-FFF2-40B4-BE49-F238E27FC236}">
                  <a16:creationId xmlns:a16="http://schemas.microsoft.com/office/drawing/2014/main" id="{58109225-BF40-6B36-DFC7-F45D8288A0E1}"/>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7" name="Freeform 526">
              <a:extLst>
                <a:ext uri="{FF2B5EF4-FFF2-40B4-BE49-F238E27FC236}">
                  <a16:creationId xmlns:a16="http://schemas.microsoft.com/office/drawing/2014/main" id="{49386193-D0B7-3926-AE2E-FD5C851DF807}"/>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9" name="Freeform 538">
              <a:extLst>
                <a:ext uri="{FF2B5EF4-FFF2-40B4-BE49-F238E27FC236}">
                  <a16:creationId xmlns:a16="http://schemas.microsoft.com/office/drawing/2014/main" id="{1972BF12-7E46-D955-5EAF-53CC9D42EEC6}"/>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0" name="Freeform 539">
              <a:extLst>
                <a:ext uri="{FF2B5EF4-FFF2-40B4-BE49-F238E27FC236}">
                  <a16:creationId xmlns:a16="http://schemas.microsoft.com/office/drawing/2014/main" id="{B486A173-4A2E-A76D-208F-A48143838209}"/>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1" name="Oval 540">
              <a:extLst>
                <a:ext uri="{FF2B5EF4-FFF2-40B4-BE49-F238E27FC236}">
                  <a16:creationId xmlns:a16="http://schemas.microsoft.com/office/drawing/2014/main" id="{658989B4-B056-5E69-C5A3-326DEAD8A3E9}"/>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2" name="Oval 541">
              <a:extLst>
                <a:ext uri="{FF2B5EF4-FFF2-40B4-BE49-F238E27FC236}">
                  <a16:creationId xmlns:a16="http://schemas.microsoft.com/office/drawing/2014/main" id="{7B38FCB2-2093-F344-F034-8173516FADC8}"/>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3" name="Freeform 542">
              <a:extLst>
                <a:ext uri="{FF2B5EF4-FFF2-40B4-BE49-F238E27FC236}">
                  <a16:creationId xmlns:a16="http://schemas.microsoft.com/office/drawing/2014/main" id="{471F184D-1A95-F585-6704-95AFBDE37A4C}"/>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4" name="Freeform 543">
              <a:extLst>
                <a:ext uri="{FF2B5EF4-FFF2-40B4-BE49-F238E27FC236}">
                  <a16:creationId xmlns:a16="http://schemas.microsoft.com/office/drawing/2014/main" id="{E6FDB0DB-14D4-25B2-1A11-1CC8ECE3F1C6}"/>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5" name="Freeform 544">
              <a:extLst>
                <a:ext uri="{FF2B5EF4-FFF2-40B4-BE49-F238E27FC236}">
                  <a16:creationId xmlns:a16="http://schemas.microsoft.com/office/drawing/2014/main" id="{2790DAEE-4307-8103-3367-98C538B207B9}"/>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6" name="Freeform 545">
              <a:extLst>
                <a:ext uri="{FF2B5EF4-FFF2-40B4-BE49-F238E27FC236}">
                  <a16:creationId xmlns:a16="http://schemas.microsoft.com/office/drawing/2014/main" id="{BC2D9A8F-9BB2-D2F2-8F23-632321368F31}"/>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7" name="Freeform 546">
              <a:extLst>
                <a:ext uri="{FF2B5EF4-FFF2-40B4-BE49-F238E27FC236}">
                  <a16:creationId xmlns:a16="http://schemas.microsoft.com/office/drawing/2014/main" id="{930BC73C-D081-831B-C339-0DF1FF4EE98D}"/>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9" name="Freeform 558">
              <a:extLst>
                <a:ext uri="{FF2B5EF4-FFF2-40B4-BE49-F238E27FC236}">
                  <a16:creationId xmlns:a16="http://schemas.microsoft.com/office/drawing/2014/main" id="{F860DADA-2439-2D47-C354-B56BFAA6B7CE}"/>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0" name="Freeform 559">
              <a:extLst>
                <a:ext uri="{FF2B5EF4-FFF2-40B4-BE49-F238E27FC236}">
                  <a16:creationId xmlns:a16="http://schemas.microsoft.com/office/drawing/2014/main" id="{EC053987-4589-772D-18FE-5E8ACF407007}"/>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1" name="Oval 560">
              <a:extLst>
                <a:ext uri="{FF2B5EF4-FFF2-40B4-BE49-F238E27FC236}">
                  <a16:creationId xmlns:a16="http://schemas.microsoft.com/office/drawing/2014/main" id="{A67499B8-CD25-549B-AFE8-1B0D3A3CE685}"/>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2" name="Oval 561">
              <a:extLst>
                <a:ext uri="{FF2B5EF4-FFF2-40B4-BE49-F238E27FC236}">
                  <a16:creationId xmlns:a16="http://schemas.microsoft.com/office/drawing/2014/main" id="{8F7D970D-3FE1-840C-3C71-0AEBD98A3D73}"/>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3" name="Freeform 562">
              <a:extLst>
                <a:ext uri="{FF2B5EF4-FFF2-40B4-BE49-F238E27FC236}">
                  <a16:creationId xmlns:a16="http://schemas.microsoft.com/office/drawing/2014/main" id="{E1436035-627E-A663-FC3B-1F4F8BA6DE58}"/>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4" name="Freeform 563">
              <a:extLst>
                <a:ext uri="{FF2B5EF4-FFF2-40B4-BE49-F238E27FC236}">
                  <a16:creationId xmlns:a16="http://schemas.microsoft.com/office/drawing/2014/main" id="{5A431E9B-0F9F-0B25-E86C-45A253E6CBF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5" name="Freeform 564">
              <a:extLst>
                <a:ext uri="{FF2B5EF4-FFF2-40B4-BE49-F238E27FC236}">
                  <a16:creationId xmlns:a16="http://schemas.microsoft.com/office/drawing/2014/main" id="{71ED66DD-11B9-884E-4D2E-18092884DC6B}"/>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6" name="Freeform 565">
              <a:extLst>
                <a:ext uri="{FF2B5EF4-FFF2-40B4-BE49-F238E27FC236}">
                  <a16:creationId xmlns:a16="http://schemas.microsoft.com/office/drawing/2014/main" id="{2C678590-7444-1B8E-893D-96407F5AE5F6}"/>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7" name="Freeform 566">
              <a:extLst>
                <a:ext uri="{FF2B5EF4-FFF2-40B4-BE49-F238E27FC236}">
                  <a16:creationId xmlns:a16="http://schemas.microsoft.com/office/drawing/2014/main" id="{CBAEC579-8A1F-064E-E6CA-55068211062E}"/>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9" name="Freeform 578">
              <a:extLst>
                <a:ext uri="{FF2B5EF4-FFF2-40B4-BE49-F238E27FC236}">
                  <a16:creationId xmlns:a16="http://schemas.microsoft.com/office/drawing/2014/main" id="{9323AEE0-8389-2FC5-6B16-E6B0171533FA}"/>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0" name="Freeform 579">
              <a:extLst>
                <a:ext uri="{FF2B5EF4-FFF2-40B4-BE49-F238E27FC236}">
                  <a16:creationId xmlns:a16="http://schemas.microsoft.com/office/drawing/2014/main" id="{A62B2BA2-4E31-DB35-12AF-206B87F7173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1" name="Freeform 580">
              <a:extLst>
                <a:ext uri="{FF2B5EF4-FFF2-40B4-BE49-F238E27FC236}">
                  <a16:creationId xmlns:a16="http://schemas.microsoft.com/office/drawing/2014/main" id="{6F20C815-2917-C752-6EE6-70E194792C84}"/>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2" name="Freeform 581">
              <a:extLst>
                <a:ext uri="{FF2B5EF4-FFF2-40B4-BE49-F238E27FC236}">
                  <a16:creationId xmlns:a16="http://schemas.microsoft.com/office/drawing/2014/main" id="{15C41560-EA16-96CF-8EE9-DB72277306F9}"/>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3" name="Freeform 582">
              <a:extLst>
                <a:ext uri="{FF2B5EF4-FFF2-40B4-BE49-F238E27FC236}">
                  <a16:creationId xmlns:a16="http://schemas.microsoft.com/office/drawing/2014/main" id="{998014A3-62BB-C122-9380-CF10C0900E84}"/>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4" name="Oval 583">
              <a:extLst>
                <a:ext uri="{FF2B5EF4-FFF2-40B4-BE49-F238E27FC236}">
                  <a16:creationId xmlns:a16="http://schemas.microsoft.com/office/drawing/2014/main" id="{3497931A-AB60-29B7-01EC-D84C42EC82D0}"/>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5" name="Freeform 584">
              <a:extLst>
                <a:ext uri="{FF2B5EF4-FFF2-40B4-BE49-F238E27FC236}">
                  <a16:creationId xmlns:a16="http://schemas.microsoft.com/office/drawing/2014/main" id="{91E34648-6711-5DA0-D2B8-3CA2D0ED974A}"/>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6" name="Freeform 585">
              <a:extLst>
                <a:ext uri="{FF2B5EF4-FFF2-40B4-BE49-F238E27FC236}">
                  <a16:creationId xmlns:a16="http://schemas.microsoft.com/office/drawing/2014/main" id="{D8FE6C3D-BDA5-8AF8-628D-69D0C34C6E59}"/>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7" name="Freeform 586">
              <a:extLst>
                <a:ext uri="{FF2B5EF4-FFF2-40B4-BE49-F238E27FC236}">
                  <a16:creationId xmlns:a16="http://schemas.microsoft.com/office/drawing/2014/main" id="{BF050303-E544-7B89-AE95-BE6C466C2F34}"/>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98">
              <a:extLst>
                <a:ext uri="{FF2B5EF4-FFF2-40B4-BE49-F238E27FC236}">
                  <a16:creationId xmlns:a16="http://schemas.microsoft.com/office/drawing/2014/main" id="{87FA6D54-5462-F6A1-6591-A3A874BBBF7B}"/>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99">
              <a:extLst>
                <a:ext uri="{FF2B5EF4-FFF2-40B4-BE49-F238E27FC236}">
                  <a16:creationId xmlns:a16="http://schemas.microsoft.com/office/drawing/2014/main" id="{7A3BD8F2-BE30-E7C0-7EFE-A69C79068E07}"/>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600">
              <a:extLst>
                <a:ext uri="{FF2B5EF4-FFF2-40B4-BE49-F238E27FC236}">
                  <a16:creationId xmlns:a16="http://schemas.microsoft.com/office/drawing/2014/main" id="{F1A9EE57-FA36-6089-4193-40C32E4779E5}"/>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601">
              <a:extLst>
                <a:ext uri="{FF2B5EF4-FFF2-40B4-BE49-F238E27FC236}">
                  <a16:creationId xmlns:a16="http://schemas.microsoft.com/office/drawing/2014/main" id="{FA3CEEE9-3B0D-5FA8-B007-F846A1D0E733}"/>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602">
              <a:extLst>
                <a:ext uri="{FF2B5EF4-FFF2-40B4-BE49-F238E27FC236}">
                  <a16:creationId xmlns:a16="http://schemas.microsoft.com/office/drawing/2014/main" id="{26D6FBCD-BAEC-896F-023C-8F8C008A2480}"/>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603">
              <a:extLst>
                <a:ext uri="{FF2B5EF4-FFF2-40B4-BE49-F238E27FC236}">
                  <a16:creationId xmlns:a16="http://schemas.microsoft.com/office/drawing/2014/main" id="{7518349F-8E72-EBE2-AA43-39072C0B064D}"/>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Oval 604">
              <a:extLst>
                <a:ext uri="{FF2B5EF4-FFF2-40B4-BE49-F238E27FC236}">
                  <a16:creationId xmlns:a16="http://schemas.microsoft.com/office/drawing/2014/main" id="{7E13086A-B941-9586-5DB3-753B87420124}"/>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605">
              <a:extLst>
                <a:ext uri="{FF2B5EF4-FFF2-40B4-BE49-F238E27FC236}">
                  <a16:creationId xmlns:a16="http://schemas.microsoft.com/office/drawing/2014/main" id="{AF2044F4-5561-5334-4EC4-CD0B007A4F8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606">
              <a:extLst>
                <a:ext uri="{FF2B5EF4-FFF2-40B4-BE49-F238E27FC236}">
                  <a16:creationId xmlns:a16="http://schemas.microsoft.com/office/drawing/2014/main" id="{6ED7E0EB-F7AA-C94D-6290-F9A1BD35CB8C}"/>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726" name="Grupo 725">
            <a:extLst>
              <a:ext uri="{FF2B5EF4-FFF2-40B4-BE49-F238E27FC236}">
                <a16:creationId xmlns:a16="http://schemas.microsoft.com/office/drawing/2014/main" id="{8AEAD75F-E030-ABB7-BF13-67DF1095B02D}"/>
              </a:ext>
            </a:extLst>
          </p:cNvPr>
          <p:cNvGrpSpPr/>
          <p:nvPr userDrawn="1"/>
        </p:nvGrpSpPr>
        <p:grpSpPr>
          <a:xfrm flipH="1">
            <a:off x="8057475" y="4108380"/>
            <a:ext cx="1507863" cy="1510278"/>
            <a:chOff x="39184" y="-151930"/>
            <a:chExt cx="1309806" cy="1311904"/>
          </a:xfrm>
          <a:solidFill>
            <a:schemeClr val="accent1"/>
          </a:solidFill>
        </p:grpSpPr>
        <p:sp>
          <p:nvSpPr>
            <p:cNvPr id="727" name="Oval 357">
              <a:extLst>
                <a:ext uri="{FF2B5EF4-FFF2-40B4-BE49-F238E27FC236}">
                  <a16:creationId xmlns:a16="http://schemas.microsoft.com/office/drawing/2014/main" id="{57F9FB95-FEF0-3E40-CAE7-9F8FF90145C0}"/>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8" name="Freeform 358">
              <a:extLst>
                <a:ext uri="{FF2B5EF4-FFF2-40B4-BE49-F238E27FC236}">
                  <a16:creationId xmlns:a16="http://schemas.microsoft.com/office/drawing/2014/main" id="{743D8CD9-549E-4248-7AC1-EDEB0777BE51}"/>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9" name="Freeform 359">
              <a:extLst>
                <a:ext uri="{FF2B5EF4-FFF2-40B4-BE49-F238E27FC236}">
                  <a16:creationId xmlns:a16="http://schemas.microsoft.com/office/drawing/2014/main" id="{E194F68E-3275-5EA1-AABB-08A3FB914D00}"/>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0" name="Freeform 360">
              <a:extLst>
                <a:ext uri="{FF2B5EF4-FFF2-40B4-BE49-F238E27FC236}">
                  <a16:creationId xmlns:a16="http://schemas.microsoft.com/office/drawing/2014/main" id="{C0E45018-DD97-552A-B104-CE7382A94DCD}"/>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1" name="Freeform 361">
              <a:extLst>
                <a:ext uri="{FF2B5EF4-FFF2-40B4-BE49-F238E27FC236}">
                  <a16:creationId xmlns:a16="http://schemas.microsoft.com/office/drawing/2014/main" id="{A42610D8-5103-906D-8914-3600E3B36759}"/>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2" name="Freeform 362">
              <a:extLst>
                <a:ext uri="{FF2B5EF4-FFF2-40B4-BE49-F238E27FC236}">
                  <a16:creationId xmlns:a16="http://schemas.microsoft.com/office/drawing/2014/main" id="{98D2637C-6F70-5295-585F-6BF299BF0186}"/>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3" name="Freeform 363">
              <a:extLst>
                <a:ext uri="{FF2B5EF4-FFF2-40B4-BE49-F238E27FC236}">
                  <a16:creationId xmlns:a16="http://schemas.microsoft.com/office/drawing/2014/main" id="{A7D166C4-A63C-0E72-E65E-F766AB9C4418}"/>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4" name="Freeform 364">
              <a:extLst>
                <a:ext uri="{FF2B5EF4-FFF2-40B4-BE49-F238E27FC236}">
                  <a16:creationId xmlns:a16="http://schemas.microsoft.com/office/drawing/2014/main" id="{5A29841F-659F-760C-C485-85415BC4F0D8}"/>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5" name="Freeform 365">
              <a:extLst>
                <a:ext uri="{FF2B5EF4-FFF2-40B4-BE49-F238E27FC236}">
                  <a16:creationId xmlns:a16="http://schemas.microsoft.com/office/drawing/2014/main" id="{A0614BB2-58F4-231B-B298-57DB4C3F6D5E}"/>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6" name="Freeform 377">
              <a:extLst>
                <a:ext uri="{FF2B5EF4-FFF2-40B4-BE49-F238E27FC236}">
                  <a16:creationId xmlns:a16="http://schemas.microsoft.com/office/drawing/2014/main" id="{14A0869D-131C-78F8-D6B7-F86CAE70425F}"/>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7" name="Freeform 378">
              <a:extLst>
                <a:ext uri="{FF2B5EF4-FFF2-40B4-BE49-F238E27FC236}">
                  <a16:creationId xmlns:a16="http://schemas.microsoft.com/office/drawing/2014/main" id="{A5DEF6A9-B587-998F-44D5-3369A3669242}"/>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8" name="Oval 379">
              <a:extLst>
                <a:ext uri="{FF2B5EF4-FFF2-40B4-BE49-F238E27FC236}">
                  <a16:creationId xmlns:a16="http://schemas.microsoft.com/office/drawing/2014/main" id="{16D5D41E-45E8-9A14-C200-076B167BE813}"/>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9" name="Oval 380">
              <a:extLst>
                <a:ext uri="{FF2B5EF4-FFF2-40B4-BE49-F238E27FC236}">
                  <a16:creationId xmlns:a16="http://schemas.microsoft.com/office/drawing/2014/main" id="{C822B7E5-3FAA-7033-3371-1711C10D4707}"/>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0" name="Freeform 381">
              <a:extLst>
                <a:ext uri="{FF2B5EF4-FFF2-40B4-BE49-F238E27FC236}">
                  <a16:creationId xmlns:a16="http://schemas.microsoft.com/office/drawing/2014/main" id="{D4414924-3BE1-DB0F-91F0-3F4A4E0ED12F}"/>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1" name="Freeform 382">
              <a:extLst>
                <a:ext uri="{FF2B5EF4-FFF2-40B4-BE49-F238E27FC236}">
                  <a16:creationId xmlns:a16="http://schemas.microsoft.com/office/drawing/2014/main" id="{6D1E8881-FE1D-C082-8980-818A3F6EFF22}"/>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2" name="Freeform 383">
              <a:extLst>
                <a:ext uri="{FF2B5EF4-FFF2-40B4-BE49-F238E27FC236}">
                  <a16:creationId xmlns:a16="http://schemas.microsoft.com/office/drawing/2014/main" id="{A39DF565-2CBB-B41A-5B00-31AF745553E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3" name="Freeform 384">
              <a:extLst>
                <a:ext uri="{FF2B5EF4-FFF2-40B4-BE49-F238E27FC236}">
                  <a16:creationId xmlns:a16="http://schemas.microsoft.com/office/drawing/2014/main" id="{A557B075-ED19-AD34-20E0-5CFA20550A2A}"/>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4" name="Freeform 385">
              <a:extLst>
                <a:ext uri="{FF2B5EF4-FFF2-40B4-BE49-F238E27FC236}">
                  <a16:creationId xmlns:a16="http://schemas.microsoft.com/office/drawing/2014/main" id="{0F906F40-1849-C3C1-5489-1C7188F047C2}"/>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5" name="Freeform 397">
              <a:extLst>
                <a:ext uri="{FF2B5EF4-FFF2-40B4-BE49-F238E27FC236}">
                  <a16:creationId xmlns:a16="http://schemas.microsoft.com/office/drawing/2014/main" id="{A63E48D6-D7A2-3A1B-21DC-17EBC92C1067}"/>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6" name="Freeform 398">
              <a:extLst>
                <a:ext uri="{FF2B5EF4-FFF2-40B4-BE49-F238E27FC236}">
                  <a16:creationId xmlns:a16="http://schemas.microsoft.com/office/drawing/2014/main" id="{D67F21DB-3F64-730D-1C3B-DDA4F20835B2}"/>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7" name="Oval 399">
              <a:extLst>
                <a:ext uri="{FF2B5EF4-FFF2-40B4-BE49-F238E27FC236}">
                  <a16:creationId xmlns:a16="http://schemas.microsoft.com/office/drawing/2014/main" id="{B7C6BA60-3579-CBF4-B4F0-2CEA31C11585}"/>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8" name="Oval 400">
              <a:extLst>
                <a:ext uri="{FF2B5EF4-FFF2-40B4-BE49-F238E27FC236}">
                  <a16:creationId xmlns:a16="http://schemas.microsoft.com/office/drawing/2014/main" id="{8895C11B-5FA1-AA3B-7ED2-00867CBAEE14}"/>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9" name="Freeform 401">
              <a:extLst>
                <a:ext uri="{FF2B5EF4-FFF2-40B4-BE49-F238E27FC236}">
                  <a16:creationId xmlns:a16="http://schemas.microsoft.com/office/drawing/2014/main" id="{972F5191-A3C3-7482-94ED-3E7313E539A8}"/>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0" name="Freeform 402">
              <a:extLst>
                <a:ext uri="{FF2B5EF4-FFF2-40B4-BE49-F238E27FC236}">
                  <a16:creationId xmlns:a16="http://schemas.microsoft.com/office/drawing/2014/main" id="{E8DD4D72-C6A3-7849-4D17-CFBA49F18124}"/>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1" name="Freeform 403">
              <a:extLst>
                <a:ext uri="{FF2B5EF4-FFF2-40B4-BE49-F238E27FC236}">
                  <a16:creationId xmlns:a16="http://schemas.microsoft.com/office/drawing/2014/main" id="{A107A2DB-DEE6-834F-7D6A-0A96D3061989}"/>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2" name="Freeform 404">
              <a:extLst>
                <a:ext uri="{FF2B5EF4-FFF2-40B4-BE49-F238E27FC236}">
                  <a16:creationId xmlns:a16="http://schemas.microsoft.com/office/drawing/2014/main" id="{C6EF5B9B-E144-7309-78AB-A97E4D36B613}"/>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3" name="Freeform 405">
              <a:extLst>
                <a:ext uri="{FF2B5EF4-FFF2-40B4-BE49-F238E27FC236}">
                  <a16:creationId xmlns:a16="http://schemas.microsoft.com/office/drawing/2014/main" id="{645C1517-D7E6-7D0D-7D08-33FFCB054319}"/>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4" name="Freeform 418">
              <a:extLst>
                <a:ext uri="{FF2B5EF4-FFF2-40B4-BE49-F238E27FC236}">
                  <a16:creationId xmlns:a16="http://schemas.microsoft.com/office/drawing/2014/main" id="{A8098AA2-1D3B-A49B-8FF8-318789526E39}"/>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5" name="Freeform 419">
              <a:extLst>
                <a:ext uri="{FF2B5EF4-FFF2-40B4-BE49-F238E27FC236}">
                  <a16:creationId xmlns:a16="http://schemas.microsoft.com/office/drawing/2014/main" id="{92D20F75-8D76-A0F7-FA0B-75D079A64C9A}"/>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6" name="Freeform 420">
              <a:extLst>
                <a:ext uri="{FF2B5EF4-FFF2-40B4-BE49-F238E27FC236}">
                  <a16:creationId xmlns:a16="http://schemas.microsoft.com/office/drawing/2014/main" id="{146A4FFB-BA9D-F2BA-16ED-030AD121A64D}"/>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7" name="Freeform 421">
              <a:extLst>
                <a:ext uri="{FF2B5EF4-FFF2-40B4-BE49-F238E27FC236}">
                  <a16:creationId xmlns:a16="http://schemas.microsoft.com/office/drawing/2014/main" id="{C63317DD-89EA-7D1B-1589-F14D80E03D65}"/>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8" name="Freeform 422">
              <a:extLst>
                <a:ext uri="{FF2B5EF4-FFF2-40B4-BE49-F238E27FC236}">
                  <a16:creationId xmlns:a16="http://schemas.microsoft.com/office/drawing/2014/main" id="{4B82967F-8999-D8B1-B5BA-818447216C24}"/>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9" name="Oval 423">
              <a:extLst>
                <a:ext uri="{FF2B5EF4-FFF2-40B4-BE49-F238E27FC236}">
                  <a16:creationId xmlns:a16="http://schemas.microsoft.com/office/drawing/2014/main" id="{B6C9D904-DD21-09CA-7332-000925DF5C61}"/>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0" name="Freeform 424">
              <a:extLst>
                <a:ext uri="{FF2B5EF4-FFF2-40B4-BE49-F238E27FC236}">
                  <a16:creationId xmlns:a16="http://schemas.microsoft.com/office/drawing/2014/main" id="{FF1D175F-9F0B-EB36-87DE-84BB2426BF63}"/>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1" name="Freeform 425">
              <a:extLst>
                <a:ext uri="{FF2B5EF4-FFF2-40B4-BE49-F238E27FC236}">
                  <a16:creationId xmlns:a16="http://schemas.microsoft.com/office/drawing/2014/main" id="{54D8241B-7EC7-FD8E-3959-A8E642807FCB}"/>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2" name="Freeform 426">
              <a:extLst>
                <a:ext uri="{FF2B5EF4-FFF2-40B4-BE49-F238E27FC236}">
                  <a16:creationId xmlns:a16="http://schemas.microsoft.com/office/drawing/2014/main" id="{A4AB88A2-D65F-51AA-7D41-FC35EA03DDBB}"/>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3" name="Freeform 438">
              <a:extLst>
                <a:ext uri="{FF2B5EF4-FFF2-40B4-BE49-F238E27FC236}">
                  <a16:creationId xmlns:a16="http://schemas.microsoft.com/office/drawing/2014/main" id="{604CD49E-9D34-4D68-4397-DB25478A92D0}"/>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4" name="Freeform 439">
              <a:extLst>
                <a:ext uri="{FF2B5EF4-FFF2-40B4-BE49-F238E27FC236}">
                  <a16:creationId xmlns:a16="http://schemas.microsoft.com/office/drawing/2014/main" id="{611E68C7-8E99-2A83-5148-C9A785F4EC75}"/>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5" name="Freeform 440">
              <a:extLst>
                <a:ext uri="{FF2B5EF4-FFF2-40B4-BE49-F238E27FC236}">
                  <a16:creationId xmlns:a16="http://schemas.microsoft.com/office/drawing/2014/main" id="{0D6A313E-697B-A60A-0320-7C97104FB79B}"/>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6" name="Freeform 441">
              <a:extLst>
                <a:ext uri="{FF2B5EF4-FFF2-40B4-BE49-F238E27FC236}">
                  <a16:creationId xmlns:a16="http://schemas.microsoft.com/office/drawing/2014/main" id="{6253362F-AEC1-C8CC-EE1F-52908C6DBBA4}"/>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7" name="Freeform 442">
              <a:extLst>
                <a:ext uri="{FF2B5EF4-FFF2-40B4-BE49-F238E27FC236}">
                  <a16:creationId xmlns:a16="http://schemas.microsoft.com/office/drawing/2014/main" id="{0512AA44-F8D4-5743-70A4-F447A4DD1CA2}"/>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8" name="Oval 443">
              <a:extLst>
                <a:ext uri="{FF2B5EF4-FFF2-40B4-BE49-F238E27FC236}">
                  <a16:creationId xmlns:a16="http://schemas.microsoft.com/office/drawing/2014/main" id="{AA7D2806-2C40-0F92-29B6-A866436ECC7F}"/>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9" name="Oval 444">
              <a:extLst>
                <a:ext uri="{FF2B5EF4-FFF2-40B4-BE49-F238E27FC236}">
                  <a16:creationId xmlns:a16="http://schemas.microsoft.com/office/drawing/2014/main" id="{1CAC8C45-9AE4-5E5A-F110-31F37C9E531A}"/>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0" name="Freeform 445">
              <a:extLst>
                <a:ext uri="{FF2B5EF4-FFF2-40B4-BE49-F238E27FC236}">
                  <a16:creationId xmlns:a16="http://schemas.microsoft.com/office/drawing/2014/main" id="{EE09C8B8-D369-42EE-0379-E45D547E70A1}"/>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1" name="Freeform 446">
              <a:extLst>
                <a:ext uri="{FF2B5EF4-FFF2-40B4-BE49-F238E27FC236}">
                  <a16:creationId xmlns:a16="http://schemas.microsoft.com/office/drawing/2014/main" id="{D581A0CB-C441-79A7-826A-DAC53D851452}"/>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2" name="Freeform 458">
              <a:extLst>
                <a:ext uri="{FF2B5EF4-FFF2-40B4-BE49-F238E27FC236}">
                  <a16:creationId xmlns:a16="http://schemas.microsoft.com/office/drawing/2014/main" id="{8EEAD1B4-88AE-7197-0227-419B04AFD28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3" name="Freeform 459">
              <a:extLst>
                <a:ext uri="{FF2B5EF4-FFF2-40B4-BE49-F238E27FC236}">
                  <a16:creationId xmlns:a16="http://schemas.microsoft.com/office/drawing/2014/main" id="{23EF815C-7A19-2111-E8BE-68A7CD889B36}"/>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4" name="Freeform 460">
              <a:extLst>
                <a:ext uri="{FF2B5EF4-FFF2-40B4-BE49-F238E27FC236}">
                  <a16:creationId xmlns:a16="http://schemas.microsoft.com/office/drawing/2014/main" id="{6A054086-331B-CF30-5482-5D0C5FBCEF05}"/>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5" name="Freeform 461">
              <a:extLst>
                <a:ext uri="{FF2B5EF4-FFF2-40B4-BE49-F238E27FC236}">
                  <a16:creationId xmlns:a16="http://schemas.microsoft.com/office/drawing/2014/main" id="{D43B3748-03FB-1568-9279-C41C761947F5}"/>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6" name="Freeform 462">
              <a:extLst>
                <a:ext uri="{FF2B5EF4-FFF2-40B4-BE49-F238E27FC236}">
                  <a16:creationId xmlns:a16="http://schemas.microsoft.com/office/drawing/2014/main" id="{CEAA486D-A12C-6648-183F-842EFB601C83}"/>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7" name="Freeform 463">
              <a:extLst>
                <a:ext uri="{FF2B5EF4-FFF2-40B4-BE49-F238E27FC236}">
                  <a16:creationId xmlns:a16="http://schemas.microsoft.com/office/drawing/2014/main" id="{566508DC-F286-E02E-F2D1-8DC732366DC1}"/>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8" name="Freeform 464">
              <a:extLst>
                <a:ext uri="{FF2B5EF4-FFF2-40B4-BE49-F238E27FC236}">
                  <a16:creationId xmlns:a16="http://schemas.microsoft.com/office/drawing/2014/main" id="{A1B45AA7-8523-1106-46E5-CCE0D084C1BB}"/>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9" name="Freeform 465">
              <a:extLst>
                <a:ext uri="{FF2B5EF4-FFF2-40B4-BE49-F238E27FC236}">
                  <a16:creationId xmlns:a16="http://schemas.microsoft.com/office/drawing/2014/main" id="{A880358E-2A84-401A-F81B-5D4076580786}"/>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0" name="Freeform 466">
              <a:extLst>
                <a:ext uri="{FF2B5EF4-FFF2-40B4-BE49-F238E27FC236}">
                  <a16:creationId xmlns:a16="http://schemas.microsoft.com/office/drawing/2014/main" id="{E9AFDE13-61A9-8AEE-8D3A-BC45D4830895}"/>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1" name="Freeform 478">
              <a:extLst>
                <a:ext uri="{FF2B5EF4-FFF2-40B4-BE49-F238E27FC236}">
                  <a16:creationId xmlns:a16="http://schemas.microsoft.com/office/drawing/2014/main" id="{B0DEC4AE-2C3A-C3BE-3454-0B92523EA220}"/>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2" name="Freeform 479">
              <a:extLst>
                <a:ext uri="{FF2B5EF4-FFF2-40B4-BE49-F238E27FC236}">
                  <a16:creationId xmlns:a16="http://schemas.microsoft.com/office/drawing/2014/main" id="{B2C8B2EF-DCAC-EB53-9260-972986942F87}"/>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3" name="Freeform 480">
              <a:extLst>
                <a:ext uri="{FF2B5EF4-FFF2-40B4-BE49-F238E27FC236}">
                  <a16:creationId xmlns:a16="http://schemas.microsoft.com/office/drawing/2014/main" id="{38CD58CB-0D19-024F-9C19-91239BA6ABEF}"/>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4" name="Freeform 481">
              <a:extLst>
                <a:ext uri="{FF2B5EF4-FFF2-40B4-BE49-F238E27FC236}">
                  <a16:creationId xmlns:a16="http://schemas.microsoft.com/office/drawing/2014/main" id="{D2D0D351-A7F0-90CB-91EF-059E02D2D72B}"/>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5" name="Freeform 482">
              <a:extLst>
                <a:ext uri="{FF2B5EF4-FFF2-40B4-BE49-F238E27FC236}">
                  <a16:creationId xmlns:a16="http://schemas.microsoft.com/office/drawing/2014/main" id="{6BAB85DE-4553-7D23-5113-9487BB2B4706}"/>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6" name="Freeform 483">
              <a:extLst>
                <a:ext uri="{FF2B5EF4-FFF2-40B4-BE49-F238E27FC236}">
                  <a16:creationId xmlns:a16="http://schemas.microsoft.com/office/drawing/2014/main" id="{E29FD8D8-49A7-4107-17AB-FE6FEFB1BD79}"/>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7" name="Freeform 484">
              <a:extLst>
                <a:ext uri="{FF2B5EF4-FFF2-40B4-BE49-F238E27FC236}">
                  <a16:creationId xmlns:a16="http://schemas.microsoft.com/office/drawing/2014/main" id="{0F056C79-C4A3-7B53-5D53-75F43A2EF34B}"/>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8" name="Freeform 485">
              <a:extLst>
                <a:ext uri="{FF2B5EF4-FFF2-40B4-BE49-F238E27FC236}">
                  <a16:creationId xmlns:a16="http://schemas.microsoft.com/office/drawing/2014/main" id="{6E118A41-F102-9D02-2785-75166499711A}"/>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9" name="Oval 486">
              <a:extLst>
                <a:ext uri="{FF2B5EF4-FFF2-40B4-BE49-F238E27FC236}">
                  <a16:creationId xmlns:a16="http://schemas.microsoft.com/office/drawing/2014/main" id="{A54B37E2-7543-3754-8570-1F3FEBB04309}"/>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0" name="Oval 498">
              <a:extLst>
                <a:ext uri="{FF2B5EF4-FFF2-40B4-BE49-F238E27FC236}">
                  <a16:creationId xmlns:a16="http://schemas.microsoft.com/office/drawing/2014/main" id="{18DB69E1-CA57-5952-8EC2-198125758D46}"/>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1" name="Oval 499">
              <a:extLst>
                <a:ext uri="{FF2B5EF4-FFF2-40B4-BE49-F238E27FC236}">
                  <a16:creationId xmlns:a16="http://schemas.microsoft.com/office/drawing/2014/main" id="{A216CEC0-74F5-9B32-EB1D-FEE065187286}"/>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2" name="Freeform 500">
              <a:extLst>
                <a:ext uri="{FF2B5EF4-FFF2-40B4-BE49-F238E27FC236}">
                  <a16:creationId xmlns:a16="http://schemas.microsoft.com/office/drawing/2014/main" id="{C252CAEB-BBBA-3C03-1826-A55A3045C068}"/>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3" name="Freeform 501">
              <a:extLst>
                <a:ext uri="{FF2B5EF4-FFF2-40B4-BE49-F238E27FC236}">
                  <a16:creationId xmlns:a16="http://schemas.microsoft.com/office/drawing/2014/main" id="{4FBA42FC-BAE1-B69C-6015-DFE73ACBECBF}"/>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4" name="Freeform 502">
              <a:extLst>
                <a:ext uri="{FF2B5EF4-FFF2-40B4-BE49-F238E27FC236}">
                  <a16:creationId xmlns:a16="http://schemas.microsoft.com/office/drawing/2014/main" id="{9BCF7193-658A-9E35-2555-03CDB8264E52}"/>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5" name="Freeform 503">
              <a:extLst>
                <a:ext uri="{FF2B5EF4-FFF2-40B4-BE49-F238E27FC236}">
                  <a16:creationId xmlns:a16="http://schemas.microsoft.com/office/drawing/2014/main" id="{C1C36DDB-04DF-0CC3-0A1E-5AECA6D7C632}"/>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6" name="Freeform 504">
              <a:extLst>
                <a:ext uri="{FF2B5EF4-FFF2-40B4-BE49-F238E27FC236}">
                  <a16:creationId xmlns:a16="http://schemas.microsoft.com/office/drawing/2014/main" id="{85794CDB-7756-DF3A-ED48-0CC9D869450E}"/>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7" name="Freeform 505">
              <a:extLst>
                <a:ext uri="{FF2B5EF4-FFF2-40B4-BE49-F238E27FC236}">
                  <a16:creationId xmlns:a16="http://schemas.microsoft.com/office/drawing/2014/main" id="{0FA68EB1-A7F7-FDDB-EDA5-74EB71123E05}"/>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8" name="Freeform 506">
              <a:extLst>
                <a:ext uri="{FF2B5EF4-FFF2-40B4-BE49-F238E27FC236}">
                  <a16:creationId xmlns:a16="http://schemas.microsoft.com/office/drawing/2014/main" id="{EDBDE501-767C-84D8-3DB9-639955B07346}"/>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9" name="Oval 518">
              <a:extLst>
                <a:ext uri="{FF2B5EF4-FFF2-40B4-BE49-F238E27FC236}">
                  <a16:creationId xmlns:a16="http://schemas.microsoft.com/office/drawing/2014/main" id="{DCEECDF5-413B-E1D5-7417-E637A7C8C1D7}"/>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0" name="Freeform 519">
              <a:extLst>
                <a:ext uri="{FF2B5EF4-FFF2-40B4-BE49-F238E27FC236}">
                  <a16:creationId xmlns:a16="http://schemas.microsoft.com/office/drawing/2014/main" id="{0F9A9E30-8373-E3E9-66C8-326136B2A0D0}"/>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1" name="Freeform 520">
              <a:extLst>
                <a:ext uri="{FF2B5EF4-FFF2-40B4-BE49-F238E27FC236}">
                  <a16:creationId xmlns:a16="http://schemas.microsoft.com/office/drawing/2014/main" id="{C4FA1CC1-F62B-6489-FC3D-EE8AD8793DB2}"/>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2" name="Freeform 521">
              <a:extLst>
                <a:ext uri="{FF2B5EF4-FFF2-40B4-BE49-F238E27FC236}">
                  <a16:creationId xmlns:a16="http://schemas.microsoft.com/office/drawing/2014/main" id="{BE0CD525-885E-4A6B-FD2A-A8AD59BAC5DF}"/>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3" name="Freeform 522">
              <a:extLst>
                <a:ext uri="{FF2B5EF4-FFF2-40B4-BE49-F238E27FC236}">
                  <a16:creationId xmlns:a16="http://schemas.microsoft.com/office/drawing/2014/main" id="{A896EB60-36C1-E358-DEEB-7AD377B1C89C}"/>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4" name="Freeform 523">
              <a:extLst>
                <a:ext uri="{FF2B5EF4-FFF2-40B4-BE49-F238E27FC236}">
                  <a16:creationId xmlns:a16="http://schemas.microsoft.com/office/drawing/2014/main" id="{BFA3C3A6-77D2-0B7A-F98E-CE9DC351D4E9}"/>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5" name="Freeform 524">
              <a:extLst>
                <a:ext uri="{FF2B5EF4-FFF2-40B4-BE49-F238E27FC236}">
                  <a16:creationId xmlns:a16="http://schemas.microsoft.com/office/drawing/2014/main" id="{4C767967-684A-8C05-4C81-D24F27375061}"/>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6" name="Freeform 525">
              <a:extLst>
                <a:ext uri="{FF2B5EF4-FFF2-40B4-BE49-F238E27FC236}">
                  <a16:creationId xmlns:a16="http://schemas.microsoft.com/office/drawing/2014/main" id="{0A76146A-917E-A3F4-1DE2-074807D13F5B}"/>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7" name="Freeform 526">
              <a:extLst>
                <a:ext uri="{FF2B5EF4-FFF2-40B4-BE49-F238E27FC236}">
                  <a16:creationId xmlns:a16="http://schemas.microsoft.com/office/drawing/2014/main" id="{40C00AF8-9061-81FF-9F42-5E310AF6C51F}"/>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8" name="Freeform 538">
              <a:extLst>
                <a:ext uri="{FF2B5EF4-FFF2-40B4-BE49-F238E27FC236}">
                  <a16:creationId xmlns:a16="http://schemas.microsoft.com/office/drawing/2014/main" id="{4C003E06-9588-1F4F-BDC4-68277633CE99}"/>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9" name="Freeform 539">
              <a:extLst>
                <a:ext uri="{FF2B5EF4-FFF2-40B4-BE49-F238E27FC236}">
                  <a16:creationId xmlns:a16="http://schemas.microsoft.com/office/drawing/2014/main" id="{AB44C031-3B0F-86EC-24AC-DCFB5463788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0" name="Oval 540">
              <a:extLst>
                <a:ext uri="{FF2B5EF4-FFF2-40B4-BE49-F238E27FC236}">
                  <a16:creationId xmlns:a16="http://schemas.microsoft.com/office/drawing/2014/main" id="{B8028651-94A2-F4A9-D785-9DD1E0D4162A}"/>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1" name="Oval 541">
              <a:extLst>
                <a:ext uri="{FF2B5EF4-FFF2-40B4-BE49-F238E27FC236}">
                  <a16:creationId xmlns:a16="http://schemas.microsoft.com/office/drawing/2014/main" id="{74178A82-ABBD-840D-F12F-2AB07E423FC1}"/>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2" name="Freeform 542">
              <a:extLst>
                <a:ext uri="{FF2B5EF4-FFF2-40B4-BE49-F238E27FC236}">
                  <a16:creationId xmlns:a16="http://schemas.microsoft.com/office/drawing/2014/main" id="{3AA37D1C-EE64-46EB-6B56-D841811CD566}"/>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3" name="Freeform 543">
              <a:extLst>
                <a:ext uri="{FF2B5EF4-FFF2-40B4-BE49-F238E27FC236}">
                  <a16:creationId xmlns:a16="http://schemas.microsoft.com/office/drawing/2014/main" id="{5A27E7DF-FB11-0CB0-0639-BE9F6DC33420}"/>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4" name="Freeform 544">
              <a:extLst>
                <a:ext uri="{FF2B5EF4-FFF2-40B4-BE49-F238E27FC236}">
                  <a16:creationId xmlns:a16="http://schemas.microsoft.com/office/drawing/2014/main" id="{02216471-1B41-4590-064C-5D703A42E74F}"/>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5" name="Freeform 545">
              <a:extLst>
                <a:ext uri="{FF2B5EF4-FFF2-40B4-BE49-F238E27FC236}">
                  <a16:creationId xmlns:a16="http://schemas.microsoft.com/office/drawing/2014/main" id="{E09ADC0C-35DD-AD03-D2D4-9627363F25D9}"/>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6" name="Freeform 546">
              <a:extLst>
                <a:ext uri="{FF2B5EF4-FFF2-40B4-BE49-F238E27FC236}">
                  <a16:creationId xmlns:a16="http://schemas.microsoft.com/office/drawing/2014/main" id="{8376FA6B-5D0B-4193-1F35-932CE1E9756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7" name="Freeform 558">
              <a:extLst>
                <a:ext uri="{FF2B5EF4-FFF2-40B4-BE49-F238E27FC236}">
                  <a16:creationId xmlns:a16="http://schemas.microsoft.com/office/drawing/2014/main" id="{0A029C7D-ED04-6BE6-5343-D6DBAE0D2646}"/>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8" name="Freeform 559">
              <a:extLst>
                <a:ext uri="{FF2B5EF4-FFF2-40B4-BE49-F238E27FC236}">
                  <a16:creationId xmlns:a16="http://schemas.microsoft.com/office/drawing/2014/main" id="{19A7BBCD-0D72-86B7-5392-97D50E72890F}"/>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9" name="Oval 560">
              <a:extLst>
                <a:ext uri="{FF2B5EF4-FFF2-40B4-BE49-F238E27FC236}">
                  <a16:creationId xmlns:a16="http://schemas.microsoft.com/office/drawing/2014/main" id="{6CE8A130-6140-18BB-D750-3813959A1695}"/>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0" name="Oval 561">
              <a:extLst>
                <a:ext uri="{FF2B5EF4-FFF2-40B4-BE49-F238E27FC236}">
                  <a16:creationId xmlns:a16="http://schemas.microsoft.com/office/drawing/2014/main" id="{F1FD4FE4-07AA-318E-F672-D4FB755A05A8}"/>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1" name="Freeform 562">
              <a:extLst>
                <a:ext uri="{FF2B5EF4-FFF2-40B4-BE49-F238E27FC236}">
                  <a16:creationId xmlns:a16="http://schemas.microsoft.com/office/drawing/2014/main" id="{F0CC6463-BC30-FEB5-2095-C34D40E6366F}"/>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2" name="Freeform 563">
              <a:extLst>
                <a:ext uri="{FF2B5EF4-FFF2-40B4-BE49-F238E27FC236}">
                  <a16:creationId xmlns:a16="http://schemas.microsoft.com/office/drawing/2014/main" id="{B87D7174-3DE5-75C2-40C0-0752B3DC7739}"/>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3" name="Freeform 564">
              <a:extLst>
                <a:ext uri="{FF2B5EF4-FFF2-40B4-BE49-F238E27FC236}">
                  <a16:creationId xmlns:a16="http://schemas.microsoft.com/office/drawing/2014/main" id="{4C6BED71-958E-4C5A-EF47-2165F2768C4D}"/>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4" name="Freeform 565">
              <a:extLst>
                <a:ext uri="{FF2B5EF4-FFF2-40B4-BE49-F238E27FC236}">
                  <a16:creationId xmlns:a16="http://schemas.microsoft.com/office/drawing/2014/main" id="{C84E0CE3-2C26-C3C9-604B-9D1C91F40392}"/>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5" name="Freeform 566">
              <a:extLst>
                <a:ext uri="{FF2B5EF4-FFF2-40B4-BE49-F238E27FC236}">
                  <a16:creationId xmlns:a16="http://schemas.microsoft.com/office/drawing/2014/main" id="{3CBBF25B-2A11-236C-2394-9F67BE5E04E6}"/>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6" name="Freeform 578">
              <a:extLst>
                <a:ext uri="{FF2B5EF4-FFF2-40B4-BE49-F238E27FC236}">
                  <a16:creationId xmlns:a16="http://schemas.microsoft.com/office/drawing/2014/main" id="{E57AC27F-36E5-34D7-DECF-3D5CDEE1472F}"/>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7" name="Freeform 579">
              <a:extLst>
                <a:ext uri="{FF2B5EF4-FFF2-40B4-BE49-F238E27FC236}">
                  <a16:creationId xmlns:a16="http://schemas.microsoft.com/office/drawing/2014/main" id="{03DBC08B-8F50-A9C1-1A6F-293C4C2B8F0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8" name="Freeform 580">
              <a:extLst>
                <a:ext uri="{FF2B5EF4-FFF2-40B4-BE49-F238E27FC236}">
                  <a16:creationId xmlns:a16="http://schemas.microsoft.com/office/drawing/2014/main" id="{BC2052BD-D7D6-4761-FC11-34D981DFADC6}"/>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9" name="Freeform 581">
              <a:extLst>
                <a:ext uri="{FF2B5EF4-FFF2-40B4-BE49-F238E27FC236}">
                  <a16:creationId xmlns:a16="http://schemas.microsoft.com/office/drawing/2014/main" id="{1A2DB9DD-E623-21F9-B33A-75BAEAC71AF5}"/>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0" name="Freeform 582">
              <a:extLst>
                <a:ext uri="{FF2B5EF4-FFF2-40B4-BE49-F238E27FC236}">
                  <a16:creationId xmlns:a16="http://schemas.microsoft.com/office/drawing/2014/main" id="{D84F6333-54EA-A998-6653-89220EB77244}"/>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1" name="Oval 583">
              <a:extLst>
                <a:ext uri="{FF2B5EF4-FFF2-40B4-BE49-F238E27FC236}">
                  <a16:creationId xmlns:a16="http://schemas.microsoft.com/office/drawing/2014/main" id="{C13B34D1-0140-B970-2FC2-C90D7040F333}"/>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2" name="Freeform 584">
              <a:extLst>
                <a:ext uri="{FF2B5EF4-FFF2-40B4-BE49-F238E27FC236}">
                  <a16:creationId xmlns:a16="http://schemas.microsoft.com/office/drawing/2014/main" id="{3BD7B897-721A-7588-EF0D-86A79DA53CA6}"/>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3" name="Freeform 585">
              <a:extLst>
                <a:ext uri="{FF2B5EF4-FFF2-40B4-BE49-F238E27FC236}">
                  <a16:creationId xmlns:a16="http://schemas.microsoft.com/office/drawing/2014/main" id="{BA81557E-24E5-5C27-7024-E41F44742BCA}"/>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4" name="Freeform 586">
              <a:extLst>
                <a:ext uri="{FF2B5EF4-FFF2-40B4-BE49-F238E27FC236}">
                  <a16:creationId xmlns:a16="http://schemas.microsoft.com/office/drawing/2014/main" id="{42B1498C-D3C3-55B4-87D4-A4DEC06C34ED}"/>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5" name="Freeform 598">
              <a:extLst>
                <a:ext uri="{FF2B5EF4-FFF2-40B4-BE49-F238E27FC236}">
                  <a16:creationId xmlns:a16="http://schemas.microsoft.com/office/drawing/2014/main" id="{104A5A03-8D87-200D-5966-C793DD011ACD}"/>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6" name="Freeform 599">
              <a:extLst>
                <a:ext uri="{FF2B5EF4-FFF2-40B4-BE49-F238E27FC236}">
                  <a16:creationId xmlns:a16="http://schemas.microsoft.com/office/drawing/2014/main" id="{B1FFD565-27B6-A049-F1E6-8213ED184907}"/>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7" name="Freeform 600">
              <a:extLst>
                <a:ext uri="{FF2B5EF4-FFF2-40B4-BE49-F238E27FC236}">
                  <a16:creationId xmlns:a16="http://schemas.microsoft.com/office/drawing/2014/main" id="{24D2FA42-9146-AC7E-3AC5-862BE251508A}"/>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8" name="Freeform 601">
              <a:extLst>
                <a:ext uri="{FF2B5EF4-FFF2-40B4-BE49-F238E27FC236}">
                  <a16:creationId xmlns:a16="http://schemas.microsoft.com/office/drawing/2014/main" id="{7D63A218-AF72-E8EF-CF84-50A422EF077B}"/>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9" name="Freeform 602">
              <a:extLst>
                <a:ext uri="{FF2B5EF4-FFF2-40B4-BE49-F238E27FC236}">
                  <a16:creationId xmlns:a16="http://schemas.microsoft.com/office/drawing/2014/main" id="{1A8D5E33-51A1-37E1-222F-D8AA3781212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0" name="Oval 603">
              <a:extLst>
                <a:ext uri="{FF2B5EF4-FFF2-40B4-BE49-F238E27FC236}">
                  <a16:creationId xmlns:a16="http://schemas.microsoft.com/office/drawing/2014/main" id="{C65BA35B-0CDB-6380-B999-0BBA6CA9B1FD}"/>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1" name="Oval 604">
              <a:extLst>
                <a:ext uri="{FF2B5EF4-FFF2-40B4-BE49-F238E27FC236}">
                  <a16:creationId xmlns:a16="http://schemas.microsoft.com/office/drawing/2014/main" id="{632C896F-300C-9048-CBE3-53236D8F2ABE}"/>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2" name="Freeform 605">
              <a:extLst>
                <a:ext uri="{FF2B5EF4-FFF2-40B4-BE49-F238E27FC236}">
                  <a16:creationId xmlns:a16="http://schemas.microsoft.com/office/drawing/2014/main" id="{5730EF15-667E-31D8-D72E-6C6C478BC161}"/>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3" name="Freeform 606">
              <a:extLst>
                <a:ext uri="{FF2B5EF4-FFF2-40B4-BE49-F238E27FC236}">
                  <a16:creationId xmlns:a16="http://schemas.microsoft.com/office/drawing/2014/main" id="{273A069F-ED99-7ED6-BBF6-86D91D96CF95}"/>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25"/>
                                        </p:tgtEl>
                                        <p:attrNameLst>
                                          <p:attrName>style.visibility</p:attrName>
                                        </p:attrNameLst>
                                      </p:cBhvr>
                                      <p:to>
                                        <p:strVal val="visible"/>
                                      </p:to>
                                    </p:set>
                                    <p:anim calcmode="lin" valueType="num">
                                      <p:cBhvr additive="base">
                                        <p:cTn id="7" dur="500" fill="hold"/>
                                        <p:tgtEl>
                                          <p:spTgt spid="725"/>
                                        </p:tgtEl>
                                        <p:attrNameLst>
                                          <p:attrName>ppt_x</p:attrName>
                                        </p:attrNameLst>
                                      </p:cBhvr>
                                      <p:tavLst>
                                        <p:tav tm="0">
                                          <p:val>
                                            <p:strVal val="0-#ppt_w/2"/>
                                          </p:val>
                                        </p:tav>
                                        <p:tav tm="100000">
                                          <p:val>
                                            <p:strVal val="#ppt_x"/>
                                          </p:val>
                                        </p:tav>
                                      </p:tavLst>
                                    </p:anim>
                                    <p:anim calcmode="lin" valueType="num">
                                      <p:cBhvr additive="base">
                                        <p:cTn id="8" dur="500" fill="hold"/>
                                        <p:tgtEl>
                                          <p:spTgt spid="725"/>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726"/>
                                        </p:tgtEl>
                                        <p:attrNameLst>
                                          <p:attrName>style.visibility</p:attrName>
                                        </p:attrNameLst>
                                      </p:cBhvr>
                                      <p:to>
                                        <p:strVal val="visible"/>
                                      </p:to>
                                    </p:set>
                                    <p:anim calcmode="lin" valueType="num">
                                      <p:cBhvr additive="base">
                                        <p:cTn id="11" dur="500" fill="hold"/>
                                        <p:tgtEl>
                                          <p:spTgt spid="726"/>
                                        </p:tgtEl>
                                        <p:attrNameLst>
                                          <p:attrName>ppt_x</p:attrName>
                                        </p:attrNameLst>
                                      </p:cBhvr>
                                      <p:tavLst>
                                        <p:tav tm="0">
                                          <p:val>
                                            <p:strVal val="1+#ppt_w/2"/>
                                          </p:val>
                                        </p:tav>
                                        <p:tav tm="100000">
                                          <p:val>
                                            <p:strVal val="#ppt_x"/>
                                          </p:val>
                                        </p:tav>
                                      </p:tavLst>
                                    </p:anim>
                                    <p:anim calcmode="lin" valueType="num">
                                      <p:cBhvr additive="base">
                                        <p:cTn id="12" dur="500" fill="hold"/>
                                        <p:tgtEl>
                                          <p:spTgt spid="7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userDrawn="1">
  <p:cSld name="Table of contents">
    <p:spTree>
      <p:nvGrpSpPr>
        <p:cNvPr id="1" name="Shape 17"/>
        <p:cNvGrpSpPr/>
        <p:nvPr/>
      </p:nvGrpSpPr>
      <p:grpSpPr>
        <a:xfrm>
          <a:off x="0" y="0"/>
          <a:ext cx="0" cy="0"/>
          <a:chOff x="0" y="0"/>
          <a:chExt cx="0" cy="0"/>
        </a:xfrm>
      </p:grpSpPr>
      <p:sp>
        <p:nvSpPr>
          <p:cNvPr id="18" name="Google Shape;18;p17"/>
          <p:cNvSpPr txBox="1">
            <a:spLocks noGrp="1"/>
          </p:cNvSpPr>
          <p:nvPr>
            <p:ph type="dt" idx="10"/>
          </p:nvPr>
        </p:nvSpPr>
        <p:spPr>
          <a:xfrm>
            <a:off x="723900" y="4767263"/>
            <a:ext cx="196215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6457950" y="4767263"/>
            <a:ext cx="19621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17"/>
          <p:cNvSpPr txBox="1">
            <a:spLocks noGrp="1"/>
          </p:cNvSpPr>
          <p:nvPr>
            <p:ph type="body" idx="1"/>
          </p:nvPr>
        </p:nvSpPr>
        <p:spPr>
          <a:xfrm>
            <a:off x="1252228" y="2327721"/>
            <a:ext cx="2867644"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3" name="Google Shape;23;p17"/>
          <p:cNvSpPr txBox="1">
            <a:spLocks noGrp="1"/>
          </p:cNvSpPr>
          <p:nvPr>
            <p:ph type="body" idx="2"/>
          </p:nvPr>
        </p:nvSpPr>
        <p:spPr>
          <a:xfrm>
            <a:off x="2036322" y="1837963"/>
            <a:ext cx="2083549"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4" name="Google Shape;24;p17"/>
          <p:cNvSpPr txBox="1">
            <a:spLocks noGrp="1"/>
          </p:cNvSpPr>
          <p:nvPr>
            <p:ph type="body" idx="3"/>
          </p:nvPr>
        </p:nvSpPr>
        <p:spPr>
          <a:xfrm>
            <a:off x="1261145" y="1837962"/>
            <a:ext cx="775175"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5" name="Google Shape;25;p17"/>
          <p:cNvSpPr txBox="1">
            <a:spLocks noGrp="1"/>
          </p:cNvSpPr>
          <p:nvPr>
            <p:ph type="body" idx="4"/>
          </p:nvPr>
        </p:nvSpPr>
        <p:spPr>
          <a:xfrm>
            <a:off x="5024130" y="2327720"/>
            <a:ext cx="2867642"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6" name="Google Shape;26;p17"/>
          <p:cNvSpPr txBox="1">
            <a:spLocks noGrp="1"/>
          </p:cNvSpPr>
          <p:nvPr>
            <p:ph type="body" idx="5"/>
          </p:nvPr>
        </p:nvSpPr>
        <p:spPr>
          <a:xfrm>
            <a:off x="5808222" y="1837963"/>
            <a:ext cx="2083549"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7" name="Google Shape;27;p17"/>
          <p:cNvSpPr txBox="1">
            <a:spLocks noGrp="1"/>
          </p:cNvSpPr>
          <p:nvPr>
            <p:ph type="body" idx="6"/>
          </p:nvPr>
        </p:nvSpPr>
        <p:spPr>
          <a:xfrm>
            <a:off x="5024127" y="1837962"/>
            <a:ext cx="775173"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8" name="Google Shape;28;p17"/>
          <p:cNvSpPr txBox="1">
            <a:spLocks noGrp="1"/>
          </p:cNvSpPr>
          <p:nvPr>
            <p:ph type="body" idx="7"/>
          </p:nvPr>
        </p:nvSpPr>
        <p:spPr>
          <a:xfrm>
            <a:off x="5024128" y="3797068"/>
            <a:ext cx="2867642"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9" name="Google Shape;29;p17"/>
          <p:cNvSpPr txBox="1">
            <a:spLocks noGrp="1"/>
          </p:cNvSpPr>
          <p:nvPr>
            <p:ph type="body" idx="8"/>
          </p:nvPr>
        </p:nvSpPr>
        <p:spPr>
          <a:xfrm>
            <a:off x="5808218" y="3307310"/>
            <a:ext cx="2083551"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0" name="Google Shape;30;p17"/>
          <p:cNvSpPr txBox="1">
            <a:spLocks noGrp="1"/>
          </p:cNvSpPr>
          <p:nvPr>
            <p:ph type="body" idx="9"/>
          </p:nvPr>
        </p:nvSpPr>
        <p:spPr>
          <a:xfrm>
            <a:off x="5024126" y="3307310"/>
            <a:ext cx="775174"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1" name="Google Shape;31;p17"/>
          <p:cNvSpPr txBox="1">
            <a:spLocks noGrp="1"/>
          </p:cNvSpPr>
          <p:nvPr>
            <p:ph type="body" idx="13"/>
          </p:nvPr>
        </p:nvSpPr>
        <p:spPr>
          <a:xfrm>
            <a:off x="1252228" y="3797069"/>
            <a:ext cx="2867644"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2" name="Google Shape;32;p17"/>
          <p:cNvSpPr txBox="1">
            <a:spLocks noGrp="1"/>
          </p:cNvSpPr>
          <p:nvPr>
            <p:ph type="body" idx="14"/>
          </p:nvPr>
        </p:nvSpPr>
        <p:spPr>
          <a:xfrm>
            <a:off x="2036322" y="3307311"/>
            <a:ext cx="2083550"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3" name="Google Shape;33;p17"/>
          <p:cNvSpPr txBox="1">
            <a:spLocks noGrp="1"/>
          </p:cNvSpPr>
          <p:nvPr>
            <p:ph type="body" idx="15"/>
          </p:nvPr>
        </p:nvSpPr>
        <p:spPr>
          <a:xfrm>
            <a:off x="1261146" y="3307310"/>
            <a:ext cx="775174"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 name="Google Shape;15;p16">
            <a:extLst>
              <a:ext uri="{FF2B5EF4-FFF2-40B4-BE49-F238E27FC236}">
                <a16:creationId xmlns:a16="http://schemas.microsoft.com/office/drawing/2014/main" id="{D9067C2C-3848-317F-906D-F0CD3CB11721}"/>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 name="Freeform 352">
            <a:extLst>
              <a:ext uri="{FF2B5EF4-FFF2-40B4-BE49-F238E27FC236}">
                <a16:creationId xmlns:a16="http://schemas.microsoft.com/office/drawing/2014/main" id="{D8233E44-D3DF-43C4-A7B5-5BEC33D21FA6}"/>
              </a:ext>
            </a:extLst>
          </p:cNvPr>
          <p:cNvSpPr>
            <a:spLocks/>
          </p:cNvSpPr>
          <p:nvPr userDrawn="1"/>
        </p:nvSpPr>
        <p:spPr bwMode="auto">
          <a:xfrm flipH="1" flipV="1">
            <a:off x="-605116" y="4164123"/>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grpSp>
        <p:nvGrpSpPr>
          <p:cNvPr id="4" name="Group 283">
            <a:extLst>
              <a:ext uri="{FF2B5EF4-FFF2-40B4-BE49-F238E27FC236}">
                <a16:creationId xmlns:a16="http://schemas.microsoft.com/office/drawing/2014/main" id="{FEDC3551-890A-F083-B564-6E1D4675BABB}"/>
              </a:ext>
            </a:extLst>
          </p:cNvPr>
          <p:cNvGrpSpPr/>
          <p:nvPr userDrawn="1"/>
        </p:nvGrpSpPr>
        <p:grpSpPr>
          <a:xfrm>
            <a:off x="7891769" y="-388070"/>
            <a:ext cx="1658248" cy="1282517"/>
            <a:chOff x="5136226" y="2246221"/>
            <a:chExt cx="1254126" cy="969962"/>
          </a:xfrm>
        </p:grpSpPr>
        <p:sp>
          <p:nvSpPr>
            <p:cNvPr id="5" name="Freeform 353">
              <a:extLst>
                <a:ext uri="{FF2B5EF4-FFF2-40B4-BE49-F238E27FC236}">
                  <a16:creationId xmlns:a16="http://schemas.microsoft.com/office/drawing/2014/main" id="{9FC52FF2-765A-8D90-DE21-01FBCA3D88E8}"/>
                </a:ext>
              </a:extLst>
            </p:cNvPr>
            <p:cNvSpPr>
              <a:spLocks/>
            </p:cNvSpPr>
            <p:nvPr/>
          </p:nvSpPr>
          <p:spPr bwMode="auto">
            <a:xfrm>
              <a:off x="5448964" y="2246221"/>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54">
              <a:extLst>
                <a:ext uri="{FF2B5EF4-FFF2-40B4-BE49-F238E27FC236}">
                  <a16:creationId xmlns:a16="http://schemas.microsoft.com/office/drawing/2014/main" id="{CDA05B6A-B80E-B5ED-3AE3-CE4FBCE60A2F}"/>
                </a:ext>
              </a:extLst>
            </p:cNvPr>
            <p:cNvSpPr>
              <a:spLocks/>
            </p:cNvSpPr>
            <p:nvPr/>
          </p:nvSpPr>
          <p:spPr bwMode="auto">
            <a:xfrm>
              <a:off x="5136226" y="2558958"/>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355">
              <a:extLst>
                <a:ext uri="{FF2B5EF4-FFF2-40B4-BE49-F238E27FC236}">
                  <a16:creationId xmlns:a16="http://schemas.microsoft.com/office/drawing/2014/main" id="{A7CAC858-2232-7A55-8973-7C9A5663B592}"/>
                </a:ext>
              </a:extLst>
            </p:cNvPr>
            <p:cNvSpPr>
              <a:spLocks/>
            </p:cNvSpPr>
            <p:nvPr/>
          </p:nvSpPr>
          <p:spPr bwMode="auto">
            <a:xfrm>
              <a:off x="5521989" y="2570071"/>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56">
              <a:extLst>
                <a:ext uri="{FF2B5EF4-FFF2-40B4-BE49-F238E27FC236}">
                  <a16:creationId xmlns:a16="http://schemas.microsoft.com/office/drawing/2014/main" id="{3F2CF98C-BB48-C545-30C3-7410963CEAD3}"/>
                </a:ext>
              </a:extLst>
            </p:cNvPr>
            <p:cNvSpPr>
              <a:spLocks/>
            </p:cNvSpPr>
            <p:nvPr/>
          </p:nvSpPr>
          <p:spPr bwMode="auto">
            <a:xfrm>
              <a:off x="5604539" y="2487521"/>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286" name="Grupo 285">
            <a:extLst>
              <a:ext uri="{FF2B5EF4-FFF2-40B4-BE49-F238E27FC236}">
                <a16:creationId xmlns:a16="http://schemas.microsoft.com/office/drawing/2014/main" id="{7413F4A8-4181-9112-1C1F-BCC1766037DC}"/>
              </a:ext>
            </a:extLst>
          </p:cNvPr>
          <p:cNvGrpSpPr/>
          <p:nvPr userDrawn="1"/>
        </p:nvGrpSpPr>
        <p:grpSpPr>
          <a:xfrm>
            <a:off x="-883944" y="2944653"/>
            <a:ext cx="1507863" cy="1510278"/>
            <a:chOff x="39184" y="-151930"/>
            <a:chExt cx="1309806" cy="1311904"/>
          </a:xfrm>
        </p:grpSpPr>
        <p:sp>
          <p:nvSpPr>
            <p:cNvPr id="287" name="Oval 357">
              <a:extLst>
                <a:ext uri="{FF2B5EF4-FFF2-40B4-BE49-F238E27FC236}">
                  <a16:creationId xmlns:a16="http://schemas.microsoft.com/office/drawing/2014/main" id="{854A60CD-81C3-DA56-1D8D-5282BD700766}"/>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8" name="Freeform 358">
              <a:extLst>
                <a:ext uri="{FF2B5EF4-FFF2-40B4-BE49-F238E27FC236}">
                  <a16:creationId xmlns:a16="http://schemas.microsoft.com/office/drawing/2014/main" id="{DD72D7BA-EE33-AC52-6450-011659F6DA7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9" name="Freeform 359">
              <a:extLst>
                <a:ext uri="{FF2B5EF4-FFF2-40B4-BE49-F238E27FC236}">
                  <a16:creationId xmlns:a16="http://schemas.microsoft.com/office/drawing/2014/main" id="{FD99C857-90CA-EBCF-D0D1-7F12A8C776CE}"/>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0" name="Freeform 360">
              <a:extLst>
                <a:ext uri="{FF2B5EF4-FFF2-40B4-BE49-F238E27FC236}">
                  <a16:creationId xmlns:a16="http://schemas.microsoft.com/office/drawing/2014/main" id="{1DF382DC-D007-0393-56E5-C1BDF9386F00}"/>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1" name="Freeform 361">
              <a:extLst>
                <a:ext uri="{FF2B5EF4-FFF2-40B4-BE49-F238E27FC236}">
                  <a16:creationId xmlns:a16="http://schemas.microsoft.com/office/drawing/2014/main" id="{0332A23B-5E77-28BA-8888-77BBA27591AD}"/>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2" name="Freeform 362">
              <a:extLst>
                <a:ext uri="{FF2B5EF4-FFF2-40B4-BE49-F238E27FC236}">
                  <a16:creationId xmlns:a16="http://schemas.microsoft.com/office/drawing/2014/main" id="{D2318061-2883-186F-A07A-A6C69F715C91}"/>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3" name="Freeform 363">
              <a:extLst>
                <a:ext uri="{FF2B5EF4-FFF2-40B4-BE49-F238E27FC236}">
                  <a16:creationId xmlns:a16="http://schemas.microsoft.com/office/drawing/2014/main" id="{3B321C53-AD8B-1E32-565F-F0820587D0A2}"/>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4" name="Freeform 364">
              <a:extLst>
                <a:ext uri="{FF2B5EF4-FFF2-40B4-BE49-F238E27FC236}">
                  <a16:creationId xmlns:a16="http://schemas.microsoft.com/office/drawing/2014/main" id="{D7AAE601-6230-F6DB-D958-688619CB0CC3}"/>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5" name="Freeform 365">
              <a:extLst>
                <a:ext uri="{FF2B5EF4-FFF2-40B4-BE49-F238E27FC236}">
                  <a16:creationId xmlns:a16="http://schemas.microsoft.com/office/drawing/2014/main" id="{6FA439C8-C3BD-1CD9-68A7-47D0D241BA65}"/>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6" name="Freeform 377">
              <a:extLst>
                <a:ext uri="{FF2B5EF4-FFF2-40B4-BE49-F238E27FC236}">
                  <a16:creationId xmlns:a16="http://schemas.microsoft.com/office/drawing/2014/main" id="{DF1E9D25-0C3F-0B8E-91D1-0970D15FC7AA}"/>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7" name="Freeform 378">
              <a:extLst>
                <a:ext uri="{FF2B5EF4-FFF2-40B4-BE49-F238E27FC236}">
                  <a16:creationId xmlns:a16="http://schemas.microsoft.com/office/drawing/2014/main" id="{27CB2677-3C87-5A48-0FF6-AFFF92D1F4B7}"/>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8" name="Oval 379">
              <a:extLst>
                <a:ext uri="{FF2B5EF4-FFF2-40B4-BE49-F238E27FC236}">
                  <a16:creationId xmlns:a16="http://schemas.microsoft.com/office/drawing/2014/main" id="{94D30B59-4D5A-4141-3F50-7CE228B01CDA}"/>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9" name="Oval 380">
              <a:extLst>
                <a:ext uri="{FF2B5EF4-FFF2-40B4-BE49-F238E27FC236}">
                  <a16:creationId xmlns:a16="http://schemas.microsoft.com/office/drawing/2014/main" id="{27DFE1F6-8A00-5390-1187-577A9DCA5A3A}"/>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0" name="Freeform 381">
              <a:extLst>
                <a:ext uri="{FF2B5EF4-FFF2-40B4-BE49-F238E27FC236}">
                  <a16:creationId xmlns:a16="http://schemas.microsoft.com/office/drawing/2014/main" id="{2A028B3D-CA26-FDE8-B970-81247C691ABB}"/>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1" name="Freeform 382">
              <a:extLst>
                <a:ext uri="{FF2B5EF4-FFF2-40B4-BE49-F238E27FC236}">
                  <a16:creationId xmlns:a16="http://schemas.microsoft.com/office/drawing/2014/main" id="{EDE0FB8E-C217-AFD8-58E3-8C5B2A796BE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2" name="Freeform 383">
              <a:extLst>
                <a:ext uri="{FF2B5EF4-FFF2-40B4-BE49-F238E27FC236}">
                  <a16:creationId xmlns:a16="http://schemas.microsoft.com/office/drawing/2014/main" id="{D2845F67-400D-27C6-352D-01035DC1DE24}"/>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3" name="Freeform 384">
              <a:extLst>
                <a:ext uri="{FF2B5EF4-FFF2-40B4-BE49-F238E27FC236}">
                  <a16:creationId xmlns:a16="http://schemas.microsoft.com/office/drawing/2014/main" id="{5F2DE5D9-D023-D4B5-50DC-9EF640D13582}"/>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4" name="Freeform 385">
              <a:extLst>
                <a:ext uri="{FF2B5EF4-FFF2-40B4-BE49-F238E27FC236}">
                  <a16:creationId xmlns:a16="http://schemas.microsoft.com/office/drawing/2014/main" id="{3034083D-1A5E-C804-4DAC-C2EF75EE009D}"/>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5" name="Freeform 397">
              <a:extLst>
                <a:ext uri="{FF2B5EF4-FFF2-40B4-BE49-F238E27FC236}">
                  <a16:creationId xmlns:a16="http://schemas.microsoft.com/office/drawing/2014/main" id="{C11CD43E-5764-B297-80D9-C1F2E2C0F862}"/>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6" name="Freeform 398">
              <a:extLst>
                <a:ext uri="{FF2B5EF4-FFF2-40B4-BE49-F238E27FC236}">
                  <a16:creationId xmlns:a16="http://schemas.microsoft.com/office/drawing/2014/main" id="{CA11FC51-FFEE-510B-433B-D63060E94E23}"/>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7" name="Oval 399">
              <a:extLst>
                <a:ext uri="{FF2B5EF4-FFF2-40B4-BE49-F238E27FC236}">
                  <a16:creationId xmlns:a16="http://schemas.microsoft.com/office/drawing/2014/main" id="{5632CB16-99EF-64C7-30A4-680D29D6690C}"/>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8" name="Oval 400">
              <a:extLst>
                <a:ext uri="{FF2B5EF4-FFF2-40B4-BE49-F238E27FC236}">
                  <a16:creationId xmlns:a16="http://schemas.microsoft.com/office/drawing/2014/main" id="{3EE265E8-8CB7-27EF-317C-DECFB476EC20}"/>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9" name="Freeform 401">
              <a:extLst>
                <a:ext uri="{FF2B5EF4-FFF2-40B4-BE49-F238E27FC236}">
                  <a16:creationId xmlns:a16="http://schemas.microsoft.com/office/drawing/2014/main" id="{89E67B44-DB4A-9865-C6CE-7C935F840491}"/>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0" name="Freeform 402">
              <a:extLst>
                <a:ext uri="{FF2B5EF4-FFF2-40B4-BE49-F238E27FC236}">
                  <a16:creationId xmlns:a16="http://schemas.microsoft.com/office/drawing/2014/main" id="{8663AE0E-61B5-3FFB-C47B-3D10E7C2DF78}"/>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1" name="Freeform 403">
              <a:extLst>
                <a:ext uri="{FF2B5EF4-FFF2-40B4-BE49-F238E27FC236}">
                  <a16:creationId xmlns:a16="http://schemas.microsoft.com/office/drawing/2014/main" id="{4972585C-1D08-D2DB-5425-012036AB4500}"/>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2" name="Freeform 404">
              <a:extLst>
                <a:ext uri="{FF2B5EF4-FFF2-40B4-BE49-F238E27FC236}">
                  <a16:creationId xmlns:a16="http://schemas.microsoft.com/office/drawing/2014/main" id="{C37782ED-CE95-95B5-3B07-02DC670914D7}"/>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3" name="Freeform 405">
              <a:extLst>
                <a:ext uri="{FF2B5EF4-FFF2-40B4-BE49-F238E27FC236}">
                  <a16:creationId xmlns:a16="http://schemas.microsoft.com/office/drawing/2014/main" id="{5DC7D07F-275C-3AC0-DBF1-EE6852C295B5}"/>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4" name="Freeform 418">
              <a:extLst>
                <a:ext uri="{FF2B5EF4-FFF2-40B4-BE49-F238E27FC236}">
                  <a16:creationId xmlns:a16="http://schemas.microsoft.com/office/drawing/2014/main" id="{0B13BCAC-1CFF-A570-634D-A25EC477542C}"/>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5" name="Freeform 419">
              <a:extLst>
                <a:ext uri="{FF2B5EF4-FFF2-40B4-BE49-F238E27FC236}">
                  <a16:creationId xmlns:a16="http://schemas.microsoft.com/office/drawing/2014/main" id="{B021C2AD-FD94-B619-7C8D-1FE04FBAB30E}"/>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6" name="Freeform 420">
              <a:extLst>
                <a:ext uri="{FF2B5EF4-FFF2-40B4-BE49-F238E27FC236}">
                  <a16:creationId xmlns:a16="http://schemas.microsoft.com/office/drawing/2014/main" id="{7A46687E-E7BD-4FBF-5A60-B9924175BEA8}"/>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7" name="Freeform 421">
              <a:extLst>
                <a:ext uri="{FF2B5EF4-FFF2-40B4-BE49-F238E27FC236}">
                  <a16:creationId xmlns:a16="http://schemas.microsoft.com/office/drawing/2014/main" id="{26B5959E-07CC-CCE6-8A27-D426D044CB99}"/>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8" name="Freeform 422">
              <a:extLst>
                <a:ext uri="{FF2B5EF4-FFF2-40B4-BE49-F238E27FC236}">
                  <a16:creationId xmlns:a16="http://schemas.microsoft.com/office/drawing/2014/main" id="{764AD0B1-E478-F777-DA01-1B79A9D842F2}"/>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9" name="Oval 423">
              <a:extLst>
                <a:ext uri="{FF2B5EF4-FFF2-40B4-BE49-F238E27FC236}">
                  <a16:creationId xmlns:a16="http://schemas.microsoft.com/office/drawing/2014/main" id="{A9316B60-F54B-E757-BA72-09B41050CAE0}"/>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0" name="Freeform 424">
              <a:extLst>
                <a:ext uri="{FF2B5EF4-FFF2-40B4-BE49-F238E27FC236}">
                  <a16:creationId xmlns:a16="http://schemas.microsoft.com/office/drawing/2014/main" id="{C838BD51-D045-5926-5A6C-0A1D8820C897}"/>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1" name="Freeform 425">
              <a:extLst>
                <a:ext uri="{FF2B5EF4-FFF2-40B4-BE49-F238E27FC236}">
                  <a16:creationId xmlns:a16="http://schemas.microsoft.com/office/drawing/2014/main" id="{3BECAFB3-B640-B7A7-5652-0D49E3AC608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2" name="Freeform 426">
              <a:extLst>
                <a:ext uri="{FF2B5EF4-FFF2-40B4-BE49-F238E27FC236}">
                  <a16:creationId xmlns:a16="http://schemas.microsoft.com/office/drawing/2014/main" id="{6D9AF534-D791-7CC6-5A63-93127095C829}"/>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3" name="Freeform 438">
              <a:extLst>
                <a:ext uri="{FF2B5EF4-FFF2-40B4-BE49-F238E27FC236}">
                  <a16:creationId xmlns:a16="http://schemas.microsoft.com/office/drawing/2014/main" id="{3CE7963F-2093-A83D-F84D-35D5C98112CD}"/>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4" name="Freeform 439">
              <a:extLst>
                <a:ext uri="{FF2B5EF4-FFF2-40B4-BE49-F238E27FC236}">
                  <a16:creationId xmlns:a16="http://schemas.microsoft.com/office/drawing/2014/main" id="{AC898CFF-0C05-6026-ACB4-A825CE938FFC}"/>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5" name="Freeform 440">
              <a:extLst>
                <a:ext uri="{FF2B5EF4-FFF2-40B4-BE49-F238E27FC236}">
                  <a16:creationId xmlns:a16="http://schemas.microsoft.com/office/drawing/2014/main" id="{30D2BFBC-DFCE-2A5F-C40E-D4FDBB113FA5}"/>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6" name="Freeform 441">
              <a:extLst>
                <a:ext uri="{FF2B5EF4-FFF2-40B4-BE49-F238E27FC236}">
                  <a16:creationId xmlns:a16="http://schemas.microsoft.com/office/drawing/2014/main" id="{CD36F45B-D90C-E763-4723-3C10B10BBB5A}"/>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7" name="Freeform 442">
              <a:extLst>
                <a:ext uri="{FF2B5EF4-FFF2-40B4-BE49-F238E27FC236}">
                  <a16:creationId xmlns:a16="http://schemas.microsoft.com/office/drawing/2014/main" id="{EFBD7F8A-7356-CEF5-837F-50B41B43B624}"/>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8" name="Oval 443">
              <a:extLst>
                <a:ext uri="{FF2B5EF4-FFF2-40B4-BE49-F238E27FC236}">
                  <a16:creationId xmlns:a16="http://schemas.microsoft.com/office/drawing/2014/main" id="{19814A7C-0B1E-F263-DBDC-405A0A540FCF}"/>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9" name="Oval 444">
              <a:extLst>
                <a:ext uri="{FF2B5EF4-FFF2-40B4-BE49-F238E27FC236}">
                  <a16:creationId xmlns:a16="http://schemas.microsoft.com/office/drawing/2014/main" id="{5808FEC4-47F0-E30B-476A-14FE39EFA121}"/>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0" name="Freeform 445">
              <a:extLst>
                <a:ext uri="{FF2B5EF4-FFF2-40B4-BE49-F238E27FC236}">
                  <a16:creationId xmlns:a16="http://schemas.microsoft.com/office/drawing/2014/main" id="{00868AA2-D972-0810-5022-C9AA3259157D}"/>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1" name="Freeform 446">
              <a:extLst>
                <a:ext uri="{FF2B5EF4-FFF2-40B4-BE49-F238E27FC236}">
                  <a16:creationId xmlns:a16="http://schemas.microsoft.com/office/drawing/2014/main" id="{3731C75D-4500-7DE3-B4D2-F35A671E145A}"/>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2" name="Freeform 458">
              <a:extLst>
                <a:ext uri="{FF2B5EF4-FFF2-40B4-BE49-F238E27FC236}">
                  <a16:creationId xmlns:a16="http://schemas.microsoft.com/office/drawing/2014/main" id="{7D75C381-EC72-3D7E-2166-58934675C0DE}"/>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3" name="Freeform 459">
              <a:extLst>
                <a:ext uri="{FF2B5EF4-FFF2-40B4-BE49-F238E27FC236}">
                  <a16:creationId xmlns:a16="http://schemas.microsoft.com/office/drawing/2014/main" id="{F8A838B7-A95C-C085-5C88-C6499FD4F49E}"/>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4" name="Freeform 460">
              <a:extLst>
                <a:ext uri="{FF2B5EF4-FFF2-40B4-BE49-F238E27FC236}">
                  <a16:creationId xmlns:a16="http://schemas.microsoft.com/office/drawing/2014/main" id="{C7AF0470-3DAA-8BD7-B836-69622D251592}"/>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5" name="Freeform 461">
              <a:extLst>
                <a:ext uri="{FF2B5EF4-FFF2-40B4-BE49-F238E27FC236}">
                  <a16:creationId xmlns:a16="http://schemas.microsoft.com/office/drawing/2014/main" id="{41AADC33-5272-6440-6CEA-3BEA2D844AD4}"/>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6" name="Freeform 462">
              <a:extLst>
                <a:ext uri="{FF2B5EF4-FFF2-40B4-BE49-F238E27FC236}">
                  <a16:creationId xmlns:a16="http://schemas.microsoft.com/office/drawing/2014/main" id="{346CC0A1-324C-2DF1-610D-BFC9EC1EA44C}"/>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7" name="Freeform 463">
              <a:extLst>
                <a:ext uri="{FF2B5EF4-FFF2-40B4-BE49-F238E27FC236}">
                  <a16:creationId xmlns:a16="http://schemas.microsoft.com/office/drawing/2014/main" id="{E342B639-BC9D-3056-B021-5DDF2A0A0AE1}"/>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8" name="Freeform 464">
              <a:extLst>
                <a:ext uri="{FF2B5EF4-FFF2-40B4-BE49-F238E27FC236}">
                  <a16:creationId xmlns:a16="http://schemas.microsoft.com/office/drawing/2014/main" id="{E96D5D0E-A8F2-0835-73B7-B8BA12063A64}"/>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9" name="Freeform 465">
              <a:extLst>
                <a:ext uri="{FF2B5EF4-FFF2-40B4-BE49-F238E27FC236}">
                  <a16:creationId xmlns:a16="http://schemas.microsoft.com/office/drawing/2014/main" id="{99E2F8F4-47E9-D15A-59ED-513D3AA8B888}"/>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0" name="Freeform 466">
              <a:extLst>
                <a:ext uri="{FF2B5EF4-FFF2-40B4-BE49-F238E27FC236}">
                  <a16:creationId xmlns:a16="http://schemas.microsoft.com/office/drawing/2014/main" id="{A9B2779B-5355-C591-94E0-AE25CBCF0010}"/>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1" name="Freeform 478">
              <a:extLst>
                <a:ext uri="{FF2B5EF4-FFF2-40B4-BE49-F238E27FC236}">
                  <a16:creationId xmlns:a16="http://schemas.microsoft.com/office/drawing/2014/main" id="{C28C3F78-CDB7-C4D3-DAF2-C158108568F8}"/>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2" name="Freeform 479">
              <a:extLst>
                <a:ext uri="{FF2B5EF4-FFF2-40B4-BE49-F238E27FC236}">
                  <a16:creationId xmlns:a16="http://schemas.microsoft.com/office/drawing/2014/main" id="{86C455A4-39A1-77A8-85A2-C8109AEB242F}"/>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3" name="Freeform 480">
              <a:extLst>
                <a:ext uri="{FF2B5EF4-FFF2-40B4-BE49-F238E27FC236}">
                  <a16:creationId xmlns:a16="http://schemas.microsoft.com/office/drawing/2014/main" id="{48D5FEDB-36CC-F02B-B576-9820587D39DD}"/>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4" name="Freeform 481">
              <a:extLst>
                <a:ext uri="{FF2B5EF4-FFF2-40B4-BE49-F238E27FC236}">
                  <a16:creationId xmlns:a16="http://schemas.microsoft.com/office/drawing/2014/main" id="{C4F76CC8-D0C1-B624-9AE6-B1049114041F}"/>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5" name="Freeform 482">
              <a:extLst>
                <a:ext uri="{FF2B5EF4-FFF2-40B4-BE49-F238E27FC236}">
                  <a16:creationId xmlns:a16="http://schemas.microsoft.com/office/drawing/2014/main" id="{A6A62C6A-DB9D-B774-1AFB-8FC99590FA81}"/>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6" name="Freeform 483">
              <a:extLst>
                <a:ext uri="{FF2B5EF4-FFF2-40B4-BE49-F238E27FC236}">
                  <a16:creationId xmlns:a16="http://schemas.microsoft.com/office/drawing/2014/main" id="{BA103E8C-BAC4-F33B-7812-E3088D175870}"/>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7" name="Freeform 484">
              <a:extLst>
                <a:ext uri="{FF2B5EF4-FFF2-40B4-BE49-F238E27FC236}">
                  <a16:creationId xmlns:a16="http://schemas.microsoft.com/office/drawing/2014/main" id="{639CB2A7-F69E-6FD7-96BF-F3DA336E1C38}"/>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8" name="Freeform 485">
              <a:extLst>
                <a:ext uri="{FF2B5EF4-FFF2-40B4-BE49-F238E27FC236}">
                  <a16:creationId xmlns:a16="http://schemas.microsoft.com/office/drawing/2014/main" id="{1D440ADA-8C1E-1619-11E9-50246DD03907}"/>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9" name="Oval 486">
              <a:extLst>
                <a:ext uri="{FF2B5EF4-FFF2-40B4-BE49-F238E27FC236}">
                  <a16:creationId xmlns:a16="http://schemas.microsoft.com/office/drawing/2014/main" id="{1FF11037-3C80-47B9-DF7E-FA601D836DA1}"/>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0" name="Oval 498">
              <a:extLst>
                <a:ext uri="{FF2B5EF4-FFF2-40B4-BE49-F238E27FC236}">
                  <a16:creationId xmlns:a16="http://schemas.microsoft.com/office/drawing/2014/main" id="{B0DD1C67-F2A0-52A2-B84C-C92A78D15965}"/>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1" name="Oval 499">
              <a:extLst>
                <a:ext uri="{FF2B5EF4-FFF2-40B4-BE49-F238E27FC236}">
                  <a16:creationId xmlns:a16="http://schemas.microsoft.com/office/drawing/2014/main" id="{B6486C25-24A6-88DD-95D5-F7C345EE257B}"/>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2" name="Freeform 500">
              <a:extLst>
                <a:ext uri="{FF2B5EF4-FFF2-40B4-BE49-F238E27FC236}">
                  <a16:creationId xmlns:a16="http://schemas.microsoft.com/office/drawing/2014/main" id="{0F2BF4CC-652D-420E-35FA-BB3D65542DA4}"/>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3" name="Freeform 501">
              <a:extLst>
                <a:ext uri="{FF2B5EF4-FFF2-40B4-BE49-F238E27FC236}">
                  <a16:creationId xmlns:a16="http://schemas.microsoft.com/office/drawing/2014/main" id="{844C8F2B-0238-C125-7408-1E7F53664291}"/>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4" name="Freeform 502">
              <a:extLst>
                <a:ext uri="{FF2B5EF4-FFF2-40B4-BE49-F238E27FC236}">
                  <a16:creationId xmlns:a16="http://schemas.microsoft.com/office/drawing/2014/main" id="{533FCA49-5A13-1B4C-89D6-5BE850697A35}"/>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5" name="Freeform 503">
              <a:extLst>
                <a:ext uri="{FF2B5EF4-FFF2-40B4-BE49-F238E27FC236}">
                  <a16:creationId xmlns:a16="http://schemas.microsoft.com/office/drawing/2014/main" id="{C723EFE2-537D-FEEB-3FCF-5A9EF428B88B}"/>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6" name="Freeform 504">
              <a:extLst>
                <a:ext uri="{FF2B5EF4-FFF2-40B4-BE49-F238E27FC236}">
                  <a16:creationId xmlns:a16="http://schemas.microsoft.com/office/drawing/2014/main" id="{82CBACCC-1851-9487-7D34-35858E19E4F6}"/>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7" name="Freeform 505">
              <a:extLst>
                <a:ext uri="{FF2B5EF4-FFF2-40B4-BE49-F238E27FC236}">
                  <a16:creationId xmlns:a16="http://schemas.microsoft.com/office/drawing/2014/main" id="{35B68258-44A5-DE9C-ABCD-EE1A67A63967}"/>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8" name="Freeform 506">
              <a:extLst>
                <a:ext uri="{FF2B5EF4-FFF2-40B4-BE49-F238E27FC236}">
                  <a16:creationId xmlns:a16="http://schemas.microsoft.com/office/drawing/2014/main" id="{926E34D2-640E-6EE9-B9CA-62B37250C185}"/>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9" name="Oval 518">
              <a:extLst>
                <a:ext uri="{FF2B5EF4-FFF2-40B4-BE49-F238E27FC236}">
                  <a16:creationId xmlns:a16="http://schemas.microsoft.com/office/drawing/2014/main" id="{8CD4C38D-1FBF-3E96-3806-6AFAC1782F68}"/>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0" name="Freeform 519">
              <a:extLst>
                <a:ext uri="{FF2B5EF4-FFF2-40B4-BE49-F238E27FC236}">
                  <a16:creationId xmlns:a16="http://schemas.microsoft.com/office/drawing/2014/main" id="{0EE20D84-F12F-9E0F-0B23-826621B09109}"/>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1" name="Freeform 520">
              <a:extLst>
                <a:ext uri="{FF2B5EF4-FFF2-40B4-BE49-F238E27FC236}">
                  <a16:creationId xmlns:a16="http://schemas.microsoft.com/office/drawing/2014/main" id="{B946905E-0D3F-1AA7-9A44-BBEDF71409AE}"/>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2" name="Freeform 521">
              <a:extLst>
                <a:ext uri="{FF2B5EF4-FFF2-40B4-BE49-F238E27FC236}">
                  <a16:creationId xmlns:a16="http://schemas.microsoft.com/office/drawing/2014/main" id="{B93F3207-F823-3168-6824-064BC64EEBF2}"/>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3" name="Freeform 522">
              <a:extLst>
                <a:ext uri="{FF2B5EF4-FFF2-40B4-BE49-F238E27FC236}">
                  <a16:creationId xmlns:a16="http://schemas.microsoft.com/office/drawing/2014/main" id="{6633FB73-D025-39B2-FDD8-0B7D214FABD4}"/>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4" name="Freeform 523">
              <a:extLst>
                <a:ext uri="{FF2B5EF4-FFF2-40B4-BE49-F238E27FC236}">
                  <a16:creationId xmlns:a16="http://schemas.microsoft.com/office/drawing/2014/main" id="{6FB64B2F-CC1F-D90D-653B-9282837FB431}"/>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5" name="Freeform 524">
              <a:extLst>
                <a:ext uri="{FF2B5EF4-FFF2-40B4-BE49-F238E27FC236}">
                  <a16:creationId xmlns:a16="http://schemas.microsoft.com/office/drawing/2014/main" id="{6491D525-D5C4-8768-44D6-95BFB491E276}"/>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6" name="Freeform 525">
              <a:extLst>
                <a:ext uri="{FF2B5EF4-FFF2-40B4-BE49-F238E27FC236}">
                  <a16:creationId xmlns:a16="http://schemas.microsoft.com/office/drawing/2014/main" id="{D8C3BDA2-0F56-35F9-3F1D-D92D47F2596F}"/>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7" name="Freeform 526">
              <a:extLst>
                <a:ext uri="{FF2B5EF4-FFF2-40B4-BE49-F238E27FC236}">
                  <a16:creationId xmlns:a16="http://schemas.microsoft.com/office/drawing/2014/main" id="{1293162B-13BC-C418-79A6-5C6F82FF0C2E}"/>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8" name="Freeform 538">
              <a:extLst>
                <a:ext uri="{FF2B5EF4-FFF2-40B4-BE49-F238E27FC236}">
                  <a16:creationId xmlns:a16="http://schemas.microsoft.com/office/drawing/2014/main" id="{3CDFF3D2-5D99-729B-FFEC-FDDFB0C7B8B5}"/>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9" name="Freeform 539">
              <a:extLst>
                <a:ext uri="{FF2B5EF4-FFF2-40B4-BE49-F238E27FC236}">
                  <a16:creationId xmlns:a16="http://schemas.microsoft.com/office/drawing/2014/main" id="{79C3F17B-2859-4FF6-D077-D88CCD3019F1}"/>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0" name="Oval 540">
              <a:extLst>
                <a:ext uri="{FF2B5EF4-FFF2-40B4-BE49-F238E27FC236}">
                  <a16:creationId xmlns:a16="http://schemas.microsoft.com/office/drawing/2014/main" id="{AD6E7A58-6663-0FD0-EC2A-F46C7DEB0AF2}"/>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1" name="Oval 541">
              <a:extLst>
                <a:ext uri="{FF2B5EF4-FFF2-40B4-BE49-F238E27FC236}">
                  <a16:creationId xmlns:a16="http://schemas.microsoft.com/office/drawing/2014/main" id="{B4206378-5FF9-0373-4C33-349CECDEC8AA}"/>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2" name="Freeform 542">
              <a:extLst>
                <a:ext uri="{FF2B5EF4-FFF2-40B4-BE49-F238E27FC236}">
                  <a16:creationId xmlns:a16="http://schemas.microsoft.com/office/drawing/2014/main" id="{3C424545-73F0-5160-CB22-9377F3109608}"/>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3" name="Freeform 543">
              <a:extLst>
                <a:ext uri="{FF2B5EF4-FFF2-40B4-BE49-F238E27FC236}">
                  <a16:creationId xmlns:a16="http://schemas.microsoft.com/office/drawing/2014/main" id="{67D5A224-B369-A3CC-C073-7B5CE73321B2}"/>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4" name="Freeform 544">
              <a:extLst>
                <a:ext uri="{FF2B5EF4-FFF2-40B4-BE49-F238E27FC236}">
                  <a16:creationId xmlns:a16="http://schemas.microsoft.com/office/drawing/2014/main" id="{9A3290F1-7D4E-A0E6-65FE-0340D39F1882}"/>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5" name="Freeform 545">
              <a:extLst>
                <a:ext uri="{FF2B5EF4-FFF2-40B4-BE49-F238E27FC236}">
                  <a16:creationId xmlns:a16="http://schemas.microsoft.com/office/drawing/2014/main" id="{B56AAEDE-24D7-4386-7458-0998CEA74B52}"/>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6" name="Freeform 546">
              <a:extLst>
                <a:ext uri="{FF2B5EF4-FFF2-40B4-BE49-F238E27FC236}">
                  <a16:creationId xmlns:a16="http://schemas.microsoft.com/office/drawing/2014/main" id="{CD0919A5-7F09-7618-DC57-36A3ACDDF3BB}"/>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7" name="Freeform 558">
              <a:extLst>
                <a:ext uri="{FF2B5EF4-FFF2-40B4-BE49-F238E27FC236}">
                  <a16:creationId xmlns:a16="http://schemas.microsoft.com/office/drawing/2014/main" id="{BE8D593F-787D-83B8-B565-D4E4E60BC6C8}"/>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8" name="Freeform 559">
              <a:extLst>
                <a:ext uri="{FF2B5EF4-FFF2-40B4-BE49-F238E27FC236}">
                  <a16:creationId xmlns:a16="http://schemas.microsoft.com/office/drawing/2014/main" id="{F75865B6-2CA2-109D-3D2A-C608398389AC}"/>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9" name="Oval 560">
              <a:extLst>
                <a:ext uri="{FF2B5EF4-FFF2-40B4-BE49-F238E27FC236}">
                  <a16:creationId xmlns:a16="http://schemas.microsoft.com/office/drawing/2014/main" id="{CB9916F1-AB4A-583A-4B01-08A144696B4F}"/>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0" name="Oval 561">
              <a:extLst>
                <a:ext uri="{FF2B5EF4-FFF2-40B4-BE49-F238E27FC236}">
                  <a16:creationId xmlns:a16="http://schemas.microsoft.com/office/drawing/2014/main" id="{B5376169-C494-4BD6-66D9-A5ACDEA737DE}"/>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1" name="Freeform 562">
              <a:extLst>
                <a:ext uri="{FF2B5EF4-FFF2-40B4-BE49-F238E27FC236}">
                  <a16:creationId xmlns:a16="http://schemas.microsoft.com/office/drawing/2014/main" id="{8102451F-96B3-BAF8-3166-8B2E81F10095}"/>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2" name="Freeform 563">
              <a:extLst>
                <a:ext uri="{FF2B5EF4-FFF2-40B4-BE49-F238E27FC236}">
                  <a16:creationId xmlns:a16="http://schemas.microsoft.com/office/drawing/2014/main" id="{B41D3A78-0368-BA96-E0F2-A32916FE941A}"/>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3" name="Freeform 564">
              <a:extLst>
                <a:ext uri="{FF2B5EF4-FFF2-40B4-BE49-F238E27FC236}">
                  <a16:creationId xmlns:a16="http://schemas.microsoft.com/office/drawing/2014/main" id="{C4766303-AE74-9407-46BF-85AA8590A09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4" name="Freeform 565">
              <a:extLst>
                <a:ext uri="{FF2B5EF4-FFF2-40B4-BE49-F238E27FC236}">
                  <a16:creationId xmlns:a16="http://schemas.microsoft.com/office/drawing/2014/main" id="{CE1E6F12-DBD1-0023-B4E7-9BFA6BAB6A96}"/>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5" name="Freeform 566">
              <a:extLst>
                <a:ext uri="{FF2B5EF4-FFF2-40B4-BE49-F238E27FC236}">
                  <a16:creationId xmlns:a16="http://schemas.microsoft.com/office/drawing/2014/main" id="{575D266F-DDA8-FD70-4B8A-9ACE923E6A4A}"/>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6" name="Freeform 578">
              <a:extLst>
                <a:ext uri="{FF2B5EF4-FFF2-40B4-BE49-F238E27FC236}">
                  <a16:creationId xmlns:a16="http://schemas.microsoft.com/office/drawing/2014/main" id="{125CE159-6DCA-CA27-7DDA-981ACC9A4AD7}"/>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7" name="Freeform 579">
              <a:extLst>
                <a:ext uri="{FF2B5EF4-FFF2-40B4-BE49-F238E27FC236}">
                  <a16:creationId xmlns:a16="http://schemas.microsoft.com/office/drawing/2014/main" id="{A8FFCA21-C4C9-F7F3-2970-D912D8F6FC0D}"/>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8" name="Freeform 580">
              <a:extLst>
                <a:ext uri="{FF2B5EF4-FFF2-40B4-BE49-F238E27FC236}">
                  <a16:creationId xmlns:a16="http://schemas.microsoft.com/office/drawing/2014/main" id="{B22A6798-D125-9871-8124-3588620853A0}"/>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9" name="Freeform 581">
              <a:extLst>
                <a:ext uri="{FF2B5EF4-FFF2-40B4-BE49-F238E27FC236}">
                  <a16:creationId xmlns:a16="http://schemas.microsoft.com/office/drawing/2014/main" id="{03CC8649-501B-C9C6-2B3F-144EECA96B4B}"/>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0" name="Freeform 582">
              <a:extLst>
                <a:ext uri="{FF2B5EF4-FFF2-40B4-BE49-F238E27FC236}">
                  <a16:creationId xmlns:a16="http://schemas.microsoft.com/office/drawing/2014/main" id="{5FE625A6-520C-4793-2C4D-1C94C7B93F6A}"/>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1" name="Oval 583">
              <a:extLst>
                <a:ext uri="{FF2B5EF4-FFF2-40B4-BE49-F238E27FC236}">
                  <a16:creationId xmlns:a16="http://schemas.microsoft.com/office/drawing/2014/main" id="{33F1ED4C-6BF8-761D-917E-5BF8657A57ED}"/>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2" name="Freeform 584">
              <a:extLst>
                <a:ext uri="{FF2B5EF4-FFF2-40B4-BE49-F238E27FC236}">
                  <a16:creationId xmlns:a16="http://schemas.microsoft.com/office/drawing/2014/main" id="{DEDAB198-A4B4-DDF8-21F2-25C33ABF518C}"/>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3" name="Freeform 585">
              <a:extLst>
                <a:ext uri="{FF2B5EF4-FFF2-40B4-BE49-F238E27FC236}">
                  <a16:creationId xmlns:a16="http://schemas.microsoft.com/office/drawing/2014/main" id="{EC188A2F-2D80-73F2-BF06-79699985CD6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4" name="Freeform 586">
              <a:extLst>
                <a:ext uri="{FF2B5EF4-FFF2-40B4-BE49-F238E27FC236}">
                  <a16:creationId xmlns:a16="http://schemas.microsoft.com/office/drawing/2014/main" id="{699E8E68-988C-32D1-3AB3-F8A2D7E059AB}"/>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5" name="Freeform 598">
              <a:extLst>
                <a:ext uri="{FF2B5EF4-FFF2-40B4-BE49-F238E27FC236}">
                  <a16:creationId xmlns:a16="http://schemas.microsoft.com/office/drawing/2014/main" id="{565C55CF-C135-9AA4-C48D-96951544B9C8}"/>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6" name="Freeform 599">
              <a:extLst>
                <a:ext uri="{FF2B5EF4-FFF2-40B4-BE49-F238E27FC236}">
                  <a16:creationId xmlns:a16="http://schemas.microsoft.com/office/drawing/2014/main" id="{8BD9DDCD-CC2B-A1D9-9031-DB3F60B23D99}"/>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7" name="Freeform 600">
              <a:extLst>
                <a:ext uri="{FF2B5EF4-FFF2-40B4-BE49-F238E27FC236}">
                  <a16:creationId xmlns:a16="http://schemas.microsoft.com/office/drawing/2014/main" id="{A3F4C5A3-2CE4-053E-B4ED-058ACE8E8C85}"/>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8" name="Freeform 601">
              <a:extLst>
                <a:ext uri="{FF2B5EF4-FFF2-40B4-BE49-F238E27FC236}">
                  <a16:creationId xmlns:a16="http://schemas.microsoft.com/office/drawing/2014/main" id="{D412C261-1395-FC70-660F-13BF4607E0FE}"/>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9" name="Freeform 602">
              <a:extLst>
                <a:ext uri="{FF2B5EF4-FFF2-40B4-BE49-F238E27FC236}">
                  <a16:creationId xmlns:a16="http://schemas.microsoft.com/office/drawing/2014/main" id="{654C88B9-7E58-3016-96A2-F5915B146FB7}"/>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Oval 603">
              <a:extLst>
                <a:ext uri="{FF2B5EF4-FFF2-40B4-BE49-F238E27FC236}">
                  <a16:creationId xmlns:a16="http://schemas.microsoft.com/office/drawing/2014/main" id="{ADFA4A2D-5B47-3641-89A9-1E453BAE93F1}"/>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Oval 604">
              <a:extLst>
                <a:ext uri="{FF2B5EF4-FFF2-40B4-BE49-F238E27FC236}">
                  <a16:creationId xmlns:a16="http://schemas.microsoft.com/office/drawing/2014/main" id="{BB02B951-C161-1320-4C0E-784482FDB740}"/>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605">
              <a:extLst>
                <a:ext uri="{FF2B5EF4-FFF2-40B4-BE49-F238E27FC236}">
                  <a16:creationId xmlns:a16="http://schemas.microsoft.com/office/drawing/2014/main" id="{DE69210E-1BCC-1FC8-C95F-4A916BE29427}"/>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606">
              <a:extLst>
                <a:ext uri="{FF2B5EF4-FFF2-40B4-BE49-F238E27FC236}">
                  <a16:creationId xmlns:a16="http://schemas.microsoft.com/office/drawing/2014/main" id="{9CD88471-9D47-FE97-9E85-3FF0F53F180D}"/>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6"/>
                                        </p:tgtEl>
                                        <p:attrNameLst>
                                          <p:attrName>style.visibility</p:attrName>
                                        </p:attrNameLst>
                                      </p:cBhvr>
                                      <p:to>
                                        <p:strVal val="visible"/>
                                      </p:to>
                                    </p:set>
                                    <p:anim calcmode="lin" valueType="num">
                                      <p:cBhvr additive="base">
                                        <p:cTn id="15" dur="500" fill="hold"/>
                                        <p:tgtEl>
                                          <p:spTgt spid="286"/>
                                        </p:tgtEl>
                                        <p:attrNameLst>
                                          <p:attrName>ppt_x</p:attrName>
                                        </p:attrNameLst>
                                      </p:cBhvr>
                                      <p:tavLst>
                                        <p:tav tm="0">
                                          <p:val>
                                            <p:strVal val="#ppt_x"/>
                                          </p:val>
                                        </p:tav>
                                        <p:tav tm="100000">
                                          <p:val>
                                            <p:strVal val="#ppt_x"/>
                                          </p:val>
                                        </p:tav>
                                      </p:tavLst>
                                    </p:anim>
                                    <p:anim calcmode="lin" valueType="num">
                                      <p:cBhvr additive="base">
                                        <p:cTn id="16" dur="500" fill="hold"/>
                                        <p:tgtEl>
                                          <p:spTgt spid="2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723900" y="1971470"/>
            <a:ext cx="6883130" cy="79875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5000"/>
              <a:buFont typeface="Bebas Neue"/>
              <a:buNone/>
              <a:defRPr sz="5000">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 name="Google Shape;36;p18"/>
          <p:cNvSpPr txBox="1">
            <a:spLocks noGrp="1"/>
          </p:cNvSpPr>
          <p:nvPr>
            <p:ph type="body" idx="1"/>
          </p:nvPr>
        </p:nvSpPr>
        <p:spPr>
          <a:xfrm>
            <a:off x="723900" y="2727185"/>
            <a:ext cx="6883130" cy="449827"/>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1600"/>
              <a:buNone/>
              <a:defRPr sz="1600">
                <a:solidFill>
                  <a:schemeClr val="dk1"/>
                </a:solidFill>
                <a:latin typeface="Arimo" panose="020B0604020202020204" pitchFamily="34" charset="0"/>
                <a:ea typeface="Arimo" panose="020B0604020202020204" pitchFamily="34" charset="0"/>
                <a:cs typeface="Arimo" panose="020B0604020202020204" pitchFamily="34" charset="0"/>
                <a:sym typeface="Anaheim"/>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7" name="Google Shape;37;p18"/>
          <p:cNvSpPr txBox="1">
            <a:spLocks noGrp="1"/>
          </p:cNvSpPr>
          <p:nvPr>
            <p:ph type="body" idx="2"/>
          </p:nvPr>
        </p:nvSpPr>
        <p:spPr>
          <a:xfrm>
            <a:off x="723901" y="974767"/>
            <a:ext cx="1117869" cy="64855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5000"/>
              <a:buNone/>
              <a:defRPr sz="5000">
                <a:solidFill>
                  <a:schemeClr val="dk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grpSp>
        <p:nvGrpSpPr>
          <p:cNvPr id="267" name="Group 888">
            <a:extLst>
              <a:ext uri="{FF2B5EF4-FFF2-40B4-BE49-F238E27FC236}">
                <a16:creationId xmlns:a16="http://schemas.microsoft.com/office/drawing/2014/main" id="{124B21BF-B8A0-FB80-C279-B215D92FD9CC}"/>
              </a:ext>
            </a:extLst>
          </p:cNvPr>
          <p:cNvGrpSpPr/>
          <p:nvPr userDrawn="1"/>
        </p:nvGrpSpPr>
        <p:grpSpPr>
          <a:xfrm flipH="1" flipV="1">
            <a:off x="7203958" y="-155157"/>
            <a:ext cx="2187206" cy="2789633"/>
            <a:chOff x="3700202" y="2700338"/>
            <a:chExt cx="1654175" cy="2109788"/>
          </a:xfrm>
        </p:grpSpPr>
        <p:sp>
          <p:nvSpPr>
            <p:cNvPr id="268" name="Freeform 880">
              <a:extLst>
                <a:ext uri="{FF2B5EF4-FFF2-40B4-BE49-F238E27FC236}">
                  <a16:creationId xmlns:a16="http://schemas.microsoft.com/office/drawing/2014/main" id="{F5793FBE-42E5-3D77-A19B-25186F2CB9E9}"/>
                </a:ext>
              </a:extLst>
            </p:cNvPr>
            <p:cNvSpPr>
              <a:spLocks/>
            </p:cNvSpPr>
            <p:nvPr/>
          </p:nvSpPr>
          <p:spPr bwMode="auto">
            <a:xfrm>
              <a:off x="3700202" y="2700338"/>
              <a:ext cx="1654175" cy="2109788"/>
            </a:xfrm>
            <a:custGeom>
              <a:avLst/>
              <a:gdLst>
                <a:gd name="T0" fmla="*/ 50004 w 50004"/>
                <a:gd name="T1" fmla="*/ 50004 h 63780"/>
                <a:gd name="T2" fmla="*/ 0 w 50004"/>
                <a:gd name="T3" fmla="*/ 0 h 63780"/>
                <a:gd name="T4" fmla="*/ 79 w 50004"/>
                <a:gd name="T5" fmla="*/ 29993 h 63780"/>
                <a:gd name="T6" fmla="*/ 33867 w 50004"/>
                <a:gd name="T7" fmla="*/ 63780 h 63780"/>
                <a:gd name="T8" fmla="*/ 50001 w 50004"/>
                <a:gd name="T9" fmla="*/ 63703 h 63780"/>
                <a:gd name="T10" fmla="*/ 50004 w 50004"/>
                <a:gd name="T11" fmla="*/ 50004 h 63780"/>
              </a:gdLst>
              <a:ahLst/>
              <a:cxnLst>
                <a:cxn ang="0">
                  <a:pos x="T0" y="T1"/>
                </a:cxn>
                <a:cxn ang="0">
                  <a:pos x="T2" y="T3"/>
                </a:cxn>
                <a:cxn ang="0">
                  <a:pos x="T4" y="T5"/>
                </a:cxn>
                <a:cxn ang="0">
                  <a:pos x="T6" y="T7"/>
                </a:cxn>
                <a:cxn ang="0">
                  <a:pos x="T8" y="T9"/>
                </a:cxn>
                <a:cxn ang="0">
                  <a:pos x="T10" y="T11"/>
                </a:cxn>
              </a:cxnLst>
              <a:rect l="0" t="0" r="r" b="b"/>
              <a:pathLst>
                <a:path w="50004" h="63780">
                  <a:moveTo>
                    <a:pt x="50004" y="50004"/>
                  </a:moveTo>
                  <a:lnTo>
                    <a:pt x="0" y="0"/>
                  </a:lnTo>
                  <a:lnTo>
                    <a:pt x="79" y="29993"/>
                  </a:lnTo>
                  <a:lnTo>
                    <a:pt x="33867" y="63780"/>
                  </a:lnTo>
                  <a:lnTo>
                    <a:pt x="50001" y="63703"/>
                  </a:lnTo>
                  <a:lnTo>
                    <a:pt x="50004" y="5000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882">
              <a:extLst>
                <a:ext uri="{FF2B5EF4-FFF2-40B4-BE49-F238E27FC236}">
                  <a16:creationId xmlns:a16="http://schemas.microsoft.com/office/drawing/2014/main" id="{68537F61-9193-3F88-5AC6-61DD0C0DED69}"/>
                </a:ext>
              </a:extLst>
            </p:cNvPr>
            <p:cNvSpPr>
              <a:spLocks/>
            </p:cNvSpPr>
            <p:nvPr/>
          </p:nvSpPr>
          <p:spPr bwMode="auto">
            <a:xfrm>
              <a:off x="3703377" y="3690938"/>
              <a:ext cx="1117600" cy="1117600"/>
            </a:xfrm>
            <a:custGeom>
              <a:avLst/>
              <a:gdLst>
                <a:gd name="T0" fmla="*/ 0 w 33788"/>
                <a:gd name="T1" fmla="*/ 0 h 33787"/>
                <a:gd name="T2" fmla="*/ 33788 w 33788"/>
                <a:gd name="T3" fmla="*/ 33787 h 33787"/>
                <a:gd name="T4" fmla="*/ 36 w 33788"/>
                <a:gd name="T5" fmla="*/ 33751 h 33787"/>
                <a:gd name="T6" fmla="*/ 0 w 33788"/>
                <a:gd name="T7" fmla="*/ 0 h 33787"/>
              </a:gdLst>
              <a:ahLst/>
              <a:cxnLst>
                <a:cxn ang="0">
                  <a:pos x="T0" y="T1"/>
                </a:cxn>
                <a:cxn ang="0">
                  <a:pos x="T2" y="T3"/>
                </a:cxn>
                <a:cxn ang="0">
                  <a:pos x="T4" y="T5"/>
                </a:cxn>
                <a:cxn ang="0">
                  <a:pos x="T6" y="T7"/>
                </a:cxn>
              </a:cxnLst>
              <a:rect l="0" t="0" r="r" b="b"/>
              <a:pathLst>
                <a:path w="33788" h="33787">
                  <a:moveTo>
                    <a:pt x="0" y="0"/>
                  </a:moveTo>
                  <a:lnTo>
                    <a:pt x="33788" y="33787"/>
                  </a:lnTo>
                  <a:lnTo>
                    <a:pt x="36" y="33751"/>
                  </a:lnTo>
                  <a:lnTo>
                    <a:pt x="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883">
              <a:extLst>
                <a:ext uri="{FF2B5EF4-FFF2-40B4-BE49-F238E27FC236}">
                  <a16:creationId xmlns:a16="http://schemas.microsoft.com/office/drawing/2014/main" id="{F08FB566-D591-44F7-228F-29F45FFE9366}"/>
                </a:ext>
              </a:extLst>
            </p:cNvPr>
            <p:cNvSpPr>
              <a:spLocks/>
            </p:cNvSpPr>
            <p:nvPr/>
          </p:nvSpPr>
          <p:spPr bwMode="auto">
            <a:xfrm>
              <a:off x="4057390" y="3656013"/>
              <a:ext cx="935038" cy="652463"/>
            </a:xfrm>
            <a:custGeom>
              <a:avLst/>
              <a:gdLst>
                <a:gd name="T0" fmla="*/ 0 w 28281"/>
                <a:gd name="T1" fmla="*/ 5276 h 19728"/>
                <a:gd name="T2" fmla="*/ 0 w 28281"/>
                <a:gd name="T3" fmla="*/ 5276 h 19728"/>
                <a:gd name="T4" fmla="*/ 19104 w 28281"/>
                <a:gd name="T5" fmla="*/ 5276 h 19728"/>
                <a:gd name="T6" fmla="*/ 28281 w 28281"/>
                <a:gd name="T7" fmla="*/ 14453 h 19728"/>
                <a:gd name="T8" fmla="*/ 28281 w 28281"/>
                <a:gd name="T9" fmla="*/ 14453 h 19728"/>
                <a:gd name="T10" fmla="*/ 9177 w 28281"/>
                <a:gd name="T11" fmla="*/ 14453 h 19728"/>
                <a:gd name="T12" fmla="*/ 0 w 28281"/>
                <a:gd name="T13" fmla="*/ 5276 h 19728"/>
              </a:gdLst>
              <a:ahLst/>
              <a:cxnLst>
                <a:cxn ang="0">
                  <a:pos x="T0" y="T1"/>
                </a:cxn>
                <a:cxn ang="0">
                  <a:pos x="T2" y="T3"/>
                </a:cxn>
                <a:cxn ang="0">
                  <a:pos x="T4" y="T5"/>
                </a:cxn>
                <a:cxn ang="0">
                  <a:pos x="T6" y="T7"/>
                </a:cxn>
                <a:cxn ang="0">
                  <a:pos x="T8" y="T9"/>
                </a:cxn>
                <a:cxn ang="0">
                  <a:pos x="T10" y="T11"/>
                </a:cxn>
                <a:cxn ang="0">
                  <a:pos x="T12" y="T13"/>
                </a:cxn>
              </a:cxnLst>
              <a:rect l="0" t="0" r="r" b="b"/>
              <a:pathLst>
                <a:path w="28281" h="19728">
                  <a:moveTo>
                    <a:pt x="0" y="5276"/>
                  </a:moveTo>
                  <a:lnTo>
                    <a:pt x="0" y="5276"/>
                  </a:lnTo>
                  <a:cubicBezTo>
                    <a:pt x="5276" y="0"/>
                    <a:pt x="13829" y="0"/>
                    <a:pt x="19104" y="5276"/>
                  </a:cubicBezTo>
                  <a:lnTo>
                    <a:pt x="28281" y="14453"/>
                  </a:lnTo>
                  <a:lnTo>
                    <a:pt x="28281" y="14453"/>
                  </a:lnTo>
                  <a:cubicBezTo>
                    <a:pt x="23006" y="19728"/>
                    <a:pt x="14453" y="19728"/>
                    <a:pt x="9177" y="14453"/>
                  </a:cubicBezTo>
                  <a:lnTo>
                    <a:pt x="0" y="527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884">
              <a:extLst>
                <a:ext uri="{FF2B5EF4-FFF2-40B4-BE49-F238E27FC236}">
                  <a16:creationId xmlns:a16="http://schemas.microsoft.com/office/drawing/2014/main" id="{518A5A0A-645E-61BA-39D0-E6D290D5309B}"/>
                </a:ext>
              </a:extLst>
            </p:cNvPr>
            <p:cNvSpPr>
              <a:spLocks/>
            </p:cNvSpPr>
            <p:nvPr/>
          </p:nvSpPr>
          <p:spPr bwMode="auto">
            <a:xfrm>
              <a:off x="3746240" y="3967163"/>
              <a:ext cx="935038" cy="652463"/>
            </a:xfrm>
            <a:custGeom>
              <a:avLst/>
              <a:gdLst>
                <a:gd name="T0" fmla="*/ 0 w 28281"/>
                <a:gd name="T1" fmla="*/ 5275 h 19727"/>
                <a:gd name="T2" fmla="*/ 0 w 28281"/>
                <a:gd name="T3" fmla="*/ 5275 h 19727"/>
                <a:gd name="T4" fmla="*/ 19104 w 28281"/>
                <a:gd name="T5" fmla="*/ 5275 h 19727"/>
                <a:gd name="T6" fmla="*/ 28281 w 28281"/>
                <a:gd name="T7" fmla="*/ 14452 h 19727"/>
                <a:gd name="T8" fmla="*/ 28281 w 28281"/>
                <a:gd name="T9" fmla="*/ 14452 h 19727"/>
                <a:gd name="T10" fmla="*/ 9177 w 28281"/>
                <a:gd name="T11" fmla="*/ 14452 h 19727"/>
                <a:gd name="T12" fmla="*/ 0 w 28281"/>
                <a:gd name="T13" fmla="*/ 5275 h 19727"/>
              </a:gdLst>
              <a:ahLst/>
              <a:cxnLst>
                <a:cxn ang="0">
                  <a:pos x="T0" y="T1"/>
                </a:cxn>
                <a:cxn ang="0">
                  <a:pos x="T2" y="T3"/>
                </a:cxn>
                <a:cxn ang="0">
                  <a:pos x="T4" y="T5"/>
                </a:cxn>
                <a:cxn ang="0">
                  <a:pos x="T6" y="T7"/>
                </a:cxn>
                <a:cxn ang="0">
                  <a:pos x="T8" y="T9"/>
                </a:cxn>
                <a:cxn ang="0">
                  <a:pos x="T10" y="T11"/>
                </a:cxn>
                <a:cxn ang="0">
                  <a:pos x="T12" y="T13"/>
                </a:cxn>
              </a:cxnLst>
              <a:rect l="0" t="0" r="r" b="b"/>
              <a:pathLst>
                <a:path w="28281" h="19727">
                  <a:moveTo>
                    <a:pt x="0" y="5275"/>
                  </a:moveTo>
                  <a:lnTo>
                    <a:pt x="0" y="5275"/>
                  </a:lnTo>
                  <a:cubicBezTo>
                    <a:pt x="5275" y="0"/>
                    <a:pt x="13828" y="0"/>
                    <a:pt x="19104" y="5275"/>
                  </a:cubicBezTo>
                  <a:lnTo>
                    <a:pt x="28281" y="14452"/>
                  </a:lnTo>
                  <a:lnTo>
                    <a:pt x="28281" y="14452"/>
                  </a:lnTo>
                  <a:cubicBezTo>
                    <a:pt x="23005" y="19727"/>
                    <a:pt x="14452" y="19727"/>
                    <a:pt x="9177" y="14452"/>
                  </a:cubicBezTo>
                  <a:lnTo>
                    <a:pt x="0" y="527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885">
              <a:extLst>
                <a:ext uri="{FF2B5EF4-FFF2-40B4-BE49-F238E27FC236}">
                  <a16:creationId xmlns:a16="http://schemas.microsoft.com/office/drawing/2014/main" id="{1EDC180E-67D3-EC7F-35F3-02908C8CE3ED}"/>
                </a:ext>
              </a:extLst>
            </p:cNvPr>
            <p:cNvSpPr>
              <a:spLocks/>
            </p:cNvSpPr>
            <p:nvPr/>
          </p:nvSpPr>
          <p:spPr bwMode="auto">
            <a:xfrm>
              <a:off x="4128827" y="3976688"/>
              <a:ext cx="401638" cy="401638"/>
            </a:xfrm>
            <a:custGeom>
              <a:avLst/>
              <a:gdLst>
                <a:gd name="T0" fmla="*/ 2647 w 12133"/>
                <a:gd name="T1" fmla="*/ 9486 h 12133"/>
                <a:gd name="T2" fmla="*/ 12133 w 12133"/>
                <a:gd name="T3" fmla="*/ 9597 h 12133"/>
                <a:gd name="T4" fmla="*/ 2536 w 12133"/>
                <a:gd name="T5" fmla="*/ 0 h 12133"/>
                <a:gd name="T6" fmla="*/ 2647 w 12133"/>
                <a:gd name="T7" fmla="*/ 9486 h 12133"/>
              </a:gdLst>
              <a:ahLst/>
              <a:cxnLst>
                <a:cxn ang="0">
                  <a:pos x="T0" y="T1"/>
                </a:cxn>
                <a:cxn ang="0">
                  <a:pos x="T2" y="T3"/>
                </a:cxn>
                <a:cxn ang="0">
                  <a:pos x="T4" y="T5"/>
                </a:cxn>
                <a:cxn ang="0">
                  <a:pos x="T6" y="T7"/>
                </a:cxn>
              </a:cxnLst>
              <a:rect l="0" t="0" r="r" b="b"/>
              <a:pathLst>
                <a:path w="12133" h="12133">
                  <a:moveTo>
                    <a:pt x="2647" y="9486"/>
                  </a:moveTo>
                  <a:cubicBezTo>
                    <a:pt x="5261" y="12100"/>
                    <a:pt x="9471" y="12133"/>
                    <a:pt x="12133" y="9597"/>
                  </a:cubicBezTo>
                  <a:lnTo>
                    <a:pt x="2536" y="0"/>
                  </a:lnTo>
                  <a:cubicBezTo>
                    <a:pt x="0" y="2662"/>
                    <a:pt x="33" y="6872"/>
                    <a:pt x="2647" y="948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886">
              <a:extLst>
                <a:ext uri="{FF2B5EF4-FFF2-40B4-BE49-F238E27FC236}">
                  <a16:creationId xmlns:a16="http://schemas.microsoft.com/office/drawing/2014/main" id="{4FFC3B9B-85C9-76C7-6105-21869224F73F}"/>
                </a:ext>
              </a:extLst>
            </p:cNvPr>
            <p:cNvSpPr>
              <a:spLocks/>
            </p:cNvSpPr>
            <p:nvPr/>
          </p:nvSpPr>
          <p:spPr bwMode="auto">
            <a:xfrm>
              <a:off x="4211377" y="3895725"/>
              <a:ext cx="401638" cy="401638"/>
            </a:xfrm>
            <a:custGeom>
              <a:avLst/>
              <a:gdLst>
                <a:gd name="T0" fmla="*/ 9486 w 12133"/>
                <a:gd name="T1" fmla="*/ 2647 h 12133"/>
                <a:gd name="T2" fmla="*/ 0 w 12133"/>
                <a:gd name="T3" fmla="*/ 2536 h 12133"/>
                <a:gd name="T4" fmla="*/ 9597 w 12133"/>
                <a:gd name="T5" fmla="*/ 12133 h 12133"/>
                <a:gd name="T6" fmla="*/ 9486 w 12133"/>
                <a:gd name="T7" fmla="*/ 2647 h 12133"/>
              </a:gdLst>
              <a:ahLst/>
              <a:cxnLst>
                <a:cxn ang="0">
                  <a:pos x="T0" y="T1"/>
                </a:cxn>
                <a:cxn ang="0">
                  <a:pos x="T2" y="T3"/>
                </a:cxn>
                <a:cxn ang="0">
                  <a:pos x="T4" y="T5"/>
                </a:cxn>
                <a:cxn ang="0">
                  <a:pos x="T6" y="T7"/>
                </a:cxn>
              </a:cxnLst>
              <a:rect l="0" t="0" r="r" b="b"/>
              <a:pathLst>
                <a:path w="12133" h="12133">
                  <a:moveTo>
                    <a:pt x="9486" y="2647"/>
                  </a:moveTo>
                  <a:cubicBezTo>
                    <a:pt x="6872" y="33"/>
                    <a:pt x="2662" y="0"/>
                    <a:pt x="0" y="2536"/>
                  </a:cubicBezTo>
                  <a:lnTo>
                    <a:pt x="9597" y="12133"/>
                  </a:lnTo>
                  <a:cubicBezTo>
                    <a:pt x="12133" y="9471"/>
                    <a:pt x="12100" y="5261"/>
                    <a:pt x="9486" y="26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274" name="Freeform 881">
            <a:extLst>
              <a:ext uri="{FF2B5EF4-FFF2-40B4-BE49-F238E27FC236}">
                <a16:creationId xmlns:a16="http://schemas.microsoft.com/office/drawing/2014/main" id="{D4AA97A7-5429-CEA0-F8B7-7BC598B434F9}"/>
              </a:ext>
            </a:extLst>
          </p:cNvPr>
          <p:cNvSpPr>
            <a:spLocks/>
          </p:cNvSpPr>
          <p:nvPr userDrawn="1"/>
        </p:nvSpPr>
        <p:spPr bwMode="auto">
          <a:xfrm rot="5400000">
            <a:off x="7871" y="3678747"/>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275" name="Group 894">
            <a:extLst>
              <a:ext uri="{FF2B5EF4-FFF2-40B4-BE49-F238E27FC236}">
                <a16:creationId xmlns:a16="http://schemas.microsoft.com/office/drawing/2014/main" id="{6CBFE7F8-CFAD-25A1-ACC7-9D58EF91534C}"/>
              </a:ext>
            </a:extLst>
          </p:cNvPr>
          <p:cNvGrpSpPr/>
          <p:nvPr userDrawn="1"/>
        </p:nvGrpSpPr>
        <p:grpSpPr>
          <a:xfrm>
            <a:off x="-36209" y="4108002"/>
            <a:ext cx="1658248" cy="1282517"/>
            <a:chOff x="5136226" y="2246221"/>
            <a:chExt cx="1254126" cy="969962"/>
          </a:xfrm>
        </p:grpSpPr>
        <p:sp>
          <p:nvSpPr>
            <p:cNvPr id="276" name="Freeform 353">
              <a:extLst>
                <a:ext uri="{FF2B5EF4-FFF2-40B4-BE49-F238E27FC236}">
                  <a16:creationId xmlns:a16="http://schemas.microsoft.com/office/drawing/2014/main" id="{7D5AE591-C2A5-433D-3BA6-DF400F277360}"/>
                </a:ext>
              </a:extLst>
            </p:cNvPr>
            <p:cNvSpPr>
              <a:spLocks/>
            </p:cNvSpPr>
            <p:nvPr/>
          </p:nvSpPr>
          <p:spPr bwMode="auto">
            <a:xfrm>
              <a:off x="5448964" y="2246221"/>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7" name="Freeform 354">
              <a:extLst>
                <a:ext uri="{FF2B5EF4-FFF2-40B4-BE49-F238E27FC236}">
                  <a16:creationId xmlns:a16="http://schemas.microsoft.com/office/drawing/2014/main" id="{25615A8C-4865-3F02-670A-C3C3EC0251E4}"/>
                </a:ext>
              </a:extLst>
            </p:cNvPr>
            <p:cNvSpPr>
              <a:spLocks/>
            </p:cNvSpPr>
            <p:nvPr/>
          </p:nvSpPr>
          <p:spPr bwMode="auto">
            <a:xfrm>
              <a:off x="5136226" y="2558958"/>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8" name="Freeform 355">
              <a:extLst>
                <a:ext uri="{FF2B5EF4-FFF2-40B4-BE49-F238E27FC236}">
                  <a16:creationId xmlns:a16="http://schemas.microsoft.com/office/drawing/2014/main" id="{8AD144D0-A80B-8D5F-AA4D-11166CA10577}"/>
                </a:ext>
              </a:extLst>
            </p:cNvPr>
            <p:cNvSpPr>
              <a:spLocks/>
            </p:cNvSpPr>
            <p:nvPr/>
          </p:nvSpPr>
          <p:spPr bwMode="auto">
            <a:xfrm>
              <a:off x="5521989" y="2570071"/>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9" name="Freeform 356">
              <a:extLst>
                <a:ext uri="{FF2B5EF4-FFF2-40B4-BE49-F238E27FC236}">
                  <a16:creationId xmlns:a16="http://schemas.microsoft.com/office/drawing/2014/main" id="{8C77B0C0-76D5-59FF-8142-730973364D29}"/>
                </a:ext>
              </a:extLst>
            </p:cNvPr>
            <p:cNvSpPr>
              <a:spLocks/>
            </p:cNvSpPr>
            <p:nvPr/>
          </p:nvSpPr>
          <p:spPr bwMode="auto">
            <a:xfrm>
              <a:off x="5604539" y="2487521"/>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398" name="Grupo 397">
            <a:extLst>
              <a:ext uri="{FF2B5EF4-FFF2-40B4-BE49-F238E27FC236}">
                <a16:creationId xmlns:a16="http://schemas.microsoft.com/office/drawing/2014/main" id="{D1C73558-C7B5-35FE-0908-C81B3B56404F}"/>
              </a:ext>
            </a:extLst>
          </p:cNvPr>
          <p:cNvGrpSpPr/>
          <p:nvPr userDrawn="1"/>
        </p:nvGrpSpPr>
        <p:grpSpPr>
          <a:xfrm flipH="1">
            <a:off x="8012764" y="4051315"/>
            <a:ext cx="1507863" cy="1510278"/>
            <a:chOff x="39184" y="-151930"/>
            <a:chExt cx="1309806" cy="1311904"/>
          </a:xfrm>
          <a:solidFill>
            <a:schemeClr val="accent1"/>
          </a:solidFill>
        </p:grpSpPr>
        <p:sp>
          <p:nvSpPr>
            <p:cNvPr id="399" name="Oval 357">
              <a:extLst>
                <a:ext uri="{FF2B5EF4-FFF2-40B4-BE49-F238E27FC236}">
                  <a16:creationId xmlns:a16="http://schemas.microsoft.com/office/drawing/2014/main" id="{12F8CA7E-2D43-F1E2-41B5-5F4076062015}"/>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Freeform 358">
              <a:extLst>
                <a:ext uri="{FF2B5EF4-FFF2-40B4-BE49-F238E27FC236}">
                  <a16:creationId xmlns:a16="http://schemas.microsoft.com/office/drawing/2014/main" id="{19B28483-F114-432D-EF16-AD9E474E4FD8}"/>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Freeform 359">
              <a:extLst>
                <a:ext uri="{FF2B5EF4-FFF2-40B4-BE49-F238E27FC236}">
                  <a16:creationId xmlns:a16="http://schemas.microsoft.com/office/drawing/2014/main" id="{479BBEF7-FD52-7DE0-21C8-0D42DB660D3B}"/>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360">
              <a:extLst>
                <a:ext uri="{FF2B5EF4-FFF2-40B4-BE49-F238E27FC236}">
                  <a16:creationId xmlns:a16="http://schemas.microsoft.com/office/drawing/2014/main" id="{C024C478-5C67-A7A3-023C-5782449B7FE5}"/>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361">
              <a:extLst>
                <a:ext uri="{FF2B5EF4-FFF2-40B4-BE49-F238E27FC236}">
                  <a16:creationId xmlns:a16="http://schemas.microsoft.com/office/drawing/2014/main" id="{C01CE9E7-0409-473C-5142-A1A3C08ED3F9}"/>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4" name="Freeform 362">
              <a:extLst>
                <a:ext uri="{FF2B5EF4-FFF2-40B4-BE49-F238E27FC236}">
                  <a16:creationId xmlns:a16="http://schemas.microsoft.com/office/drawing/2014/main" id="{A744C6A3-3205-07EE-C248-E645C22EEEE0}"/>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5" name="Freeform 363">
              <a:extLst>
                <a:ext uri="{FF2B5EF4-FFF2-40B4-BE49-F238E27FC236}">
                  <a16:creationId xmlns:a16="http://schemas.microsoft.com/office/drawing/2014/main" id="{B0E54A79-89A7-6356-C95C-62D2BD643407}"/>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6" name="Freeform 364">
              <a:extLst>
                <a:ext uri="{FF2B5EF4-FFF2-40B4-BE49-F238E27FC236}">
                  <a16:creationId xmlns:a16="http://schemas.microsoft.com/office/drawing/2014/main" id="{E5BADCBA-C15C-4268-26F0-D000E6E4CFB6}"/>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7" name="Freeform 365">
              <a:extLst>
                <a:ext uri="{FF2B5EF4-FFF2-40B4-BE49-F238E27FC236}">
                  <a16:creationId xmlns:a16="http://schemas.microsoft.com/office/drawing/2014/main" id="{A585424A-57D5-7BE2-E387-D3B864BB5CBD}"/>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8" name="Freeform 377">
              <a:extLst>
                <a:ext uri="{FF2B5EF4-FFF2-40B4-BE49-F238E27FC236}">
                  <a16:creationId xmlns:a16="http://schemas.microsoft.com/office/drawing/2014/main" id="{594871EB-8DDD-F4B6-6DB6-E2D018BC9AAA}"/>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9" name="Freeform 378">
              <a:extLst>
                <a:ext uri="{FF2B5EF4-FFF2-40B4-BE49-F238E27FC236}">
                  <a16:creationId xmlns:a16="http://schemas.microsoft.com/office/drawing/2014/main" id="{91F81B96-326A-3CC4-E429-DE19FD0D9B0C}"/>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0" name="Oval 379">
              <a:extLst>
                <a:ext uri="{FF2B5EF4-FFF2-40B4-BE49-F238E27FC236}">
                  <a16:creationId xmlns:a16="http://schemas.microsoft.com/office/drawing/2014/main" id="{AC033FFC-54E5-6498-138B-9C47DF7C061F}"/>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1" name="Oval 380">
              <a:extLst>
                <a:ext uri="{FF2B5EF4-FFF2-40B4-BE49-F238E27FC236}">
                  <a16:creationId xmlns:a16="http://schemas.microsoft.com/office/drawing/2014/main" id="{32BC7CDD-31DA-FC8B-AF9A-59A73DEEA11F}"/>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2" name="Freeform 381">
              <a:extLst>
                <a:ext uri="{FF2B5EF4-FFF2-40B4-BE49-F238E27FC236}">
                  <a16:creationId xmlns:a16="http://schemas.microsoft.com/office/drawing/2014/main" id="{5E66FE71-9846-B390-6594-900FD2BE132F}"/>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3" name="Freeform 382">
              <a:extLst>
                <a:ext uri="{FF2B5EF4-FFF2-40B4-BE49-F238E27FC236}">
                  <a16:creationId xmlns:a16="http://schemas.microsoft.com/office/drawing/2014/main" id="{26DE3057-247B-1435-5201-4EC80E370765}"/>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4" name="Freeform 383">
              <a:extLst>
                <a:ext uri="{FF2B5EF4-FFF2-40B4-BE49-F238E27FC236}">
                  <a16:creationId xmlns:a16="http://schemas.microsoft.com/office/drawing/2014/main" id="{DE6A8B08-61D5-B46C-693D-0239BFD6A75A}"/>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5" name="Freeform 384">
              <a:extLst>
                <a:ext uri="{FF2B5EF4-FFF2-40B4-BE49-F238E27FC236}">
                  <a16:creationId xmlns:a16="http://schemas.microsoft.com/office/drawing/2014/main" id="{5A09E0C4-DC0A-F292-03BA-37ACE4D2F1DB}"/>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6" name="Freeform 385">
              <a:extLst>
                <a:ext uri="{FF2B5EF4-FFF2-40B4-BE49-F238E27FC236}">
                  <a16:creationId xmlns:a16="http://schemas.microsoft.com/office/drawing/2014/main" id="{8DE325F5-49FE-A8BA-6D7E-0FD657901D77}"/>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7" name="Freeform 397">
              <a:extLst>
                <a:ext uri="{FF2B5EF4-FFF2-40B4-BE49-F238E27FC236}">
                  <a16:creationId xmlns:a16="http://schemas.microsoft.com/office/drawing/2014/main" id="{EEFC5FFF-F977-0C0D-AA08-69AC323964F3}"/>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8" name="Freeform 398">
              <a:extLst>
                <a:ext uri="{FF2B5EF4-FFF2-40B4-BE49-F238E27FC236}">
                  <a16:creationId xmlns:a16="http://schemas.microsoft.com/office/drawing/2014/main" id="{6CEF5634-4B58-318C-3125-711C50F44B86}"/>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9" name="Oval 399">
              <a:extLst>
                <a:ext uri="{FF2B5EF4-FFF2-40B4-BE49-F238E27FC236}">
                  <a16:creationId xmlns:a16="http://schemas.microsoft.com/office/drawing/2014/main" id="{E1B89449-4229-8CD8-5804-AE15ED397294}"/>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0" name="Oval 400">
              <a:extLst>
                <a:ext uri="{FF2B5EF4-FFF2-40B4-BE49-F238E27FC236}">
                  <a16:creationId xmlns:a16="http://schemas.microsoft.com/office/drawing/2014/main" id="{E82289AC-1E32-1D1B-C445-BF23255AA91A}"/>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1" name="Freeform 401">
              <a:extLst>
                <a:ext uri="{FF2B5EF4-FFF2-40B4-BE49-F238E27FC236}">
                  <a16:creationId xmlns:a16="http://schemas.microsoft.com/office/drawing/2014/main" id="{7A1160E8-A932-2797-13E7-825560173636}"/>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2" name="Freeform 402">
              <a:extLst>
                <a:ext uri="{FF2B5EF4-FFF2-40B4-BE49-F238E27FC236}">
                  <a16:creationId xmlns:a16="http://schemas.microsoft.com/office/drawing/2014/main" id="{05C6F2CA-A290-26C1-8BB5-37B6158823E6}"/>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3" name="Freeform 403">
              <a:extLst>
                <a:ext uri="{FF2B5EF4-FFF2-40B4-BE49-F238E27FC236}">
                  <a16:creationId xmlns:a16="http://schemas.microsoft.com/office/drawing/2014/main" id="{BC56BA83-E9B9-C738-9DEF-ACBC4D785EDF}"/>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4" name="Freeform 404">
              <a:extLst>
                <a:ext uri="{FF2B5EF4-FFF2-40B4-BE49-F238E27FC236}">
                  <a16:creationId xmlns:a16="http://schemas.microsoft.com/office/drawing/2014/main" id="{98C9507B-0ED8-138A-FF92-361F8469849D}"/>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5" name="Freeform 405">
              <a:extLst>
                <a:ext uri="{FF2B5EF4-FFF2-40B4-BE49-F238E27FC236}">
                  <a16:creationId xmlns:a16="http://schemas.microsoft.com/office/drawing/2014/main" id="{B5E2108A-7686-7123-0F97-D9638AF29F3E}"/>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6" name="Freeform 418">
              <a:extLst>
                <a:ext uri="{FF2B5EF4-FFF2-40B4-BE49-F238E27FC236}">
                  <a16:creationId xmlns:a16="http://schemas.microsoft.com/office/drawing/2014/main" id="{FF573C7E-AD72-4C53-37DB-D06FF45044FE}"/>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7" name="Freeform 419">
              <a:extLst>
                <a:ext uri="{FF2B5EF4-FFF2-40B4-BE49-F238E27FC236}">
                  <a16:creationId xmlns:a16="http://schemas.microsoft.com/office/drawing/2014/main" id="{4FA07065-AD2F-2A57-92F4-73856404C7A9}"/>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8" name="Freeform 420">
              <a:extLst>
                <a:ext uri="{FF2B5EF4-FFF2-40B4-BE49-F238E27FC236}">
                  <a16:creationId xmlns:a16="http://schemas.microsoft.com/office/drawing/2014/main" id="{C39AF497-6594-6928-A5FE-4627464009FA}"/>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9" name="Freeform 421">
              <a:extLst>
                <a:ext uri="{FF2B5EF4-FFF2-40B4-BE49-F238E27FC236}">
                  <a16:creationId xmlns:a16="http://schemas.microsoft.com/office/drawing/2014/main" id="{A5FB3BCD-3461-165D-98EB-3E9D8E9F4138}"/>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0" name="Freeform 422">
              <a:extLst>
                <a:ext uri="{FF2B5EF4-FFF2-40B4-BE49-F238E27FC236}">
                  <a16:creationId xmlns:a16="http://schemas.microsoft.com/office/drawing/2014/main" id="{D4AA5D36-E1FF-7943-8993-A59A6F69B323}"/>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1" name="Oval 423">
              <a:extLst>
                <a:ext uri="{FF2B5EF4-FFF2-40B4-BE49-F238E27FC236}">
                  <a16:creationId xmlns:a16="http://schemas.microsoft.com/office/drawing/2014/main" id="{7EF264E8-67FD-BFC2-3BD6-172F0015E023}"/>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2" name="Freeform 424">
              <a:extLst>
                <a:ext uri="{FF2B5EF4-FFF2-40B4-BE49-F238E27FC236}">
                  <a16:creationId xmlns:a16="http://schemas.microsoft.com/office/drawing/2014/main" id="{6EB09605-EBEF-A9E0-484D-BA4F1CD20B07}"/>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3" name="Freeform 425">
              <a:extLst>
                <a:ext uri="{FF2B5EF4-FFF2-40B4-BE49-F238E27FC236}">
                  <a16:creationId xmlns:a16="http://schemas.microsoft.com/office/drawing/2014/main" id="{194F1153-19A8-36A8-0539-FAC427B70BCC}"/>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4" name="Freeform 426">
              <a:extLst>
                <a:ext uri="{FF2B5EF4-FFF2-40B4-BE49-F238E27FC236}">
                  <a16:creationId xmlns:a16="http://schemas.microsoft.com/office/drawing/2014/main" id="{4E2A5790-8F22-28C6-B09F-0D3202C6158D}"/>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5" name="Freeform 438">
              <a:extLst>
                <a:ext uri="{FF2B5EF4-FFF2-40B4-BE49-F238E27FC236}">
                  <a16:creationId xmlns:a16="http://schemas.microsoft.com/office/drawing/2014/main" id="{E435D6BD-0BCF-0DCF-33AD-989F1BEB6A0A}"/>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6" name="Freeform 439">
              <a:extLst>
                <a:ext uri="{FF2B5EF4-FFF2-40B4-BE49-F238E27FC236}">
                  <a16:creationId xmlns:a16="http://schemas.microsoft.com/office/drawing/2014/main" id="{49161DE5-07A3-9B78-8124-4CBD0681EBC5}"/>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7" name="Freeform 440">
              <a:extLst>
                <a:ext uri="{FF2B5EF4-FFF2-40B4-BE49-F238E27FC236}">
                  <a16:creationId xmlns:a16="http://schemas.microsoft.com/office/drawing/2014/main" id="{53F3B992-1AEF-7D87-4F96-31AFD8AC0F21}"/>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8" name="Freeform 441">
              <a:extLst>
                <a:ext uri="{FF2B5EF4-FFF2-40B4-BE49-F238E27FC236}">
                  <a16:creationId xmlns:a16="http://schemas.microsoft.com/office/drawing/2014/main" id="{5300C617-319C-9C4E-37C5-9B68A0450AED}"/>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9" name="Freeform 442">
              <a:extLst>
                <a:ext uri="{FF2B5EF4-FFF2-40B4-BE49-F238E27FC236}">
                  <a16:creationId xmlns:a16="http://schemas.microsoft.com/office/drawing/2014/main" id="{11038D8D-7D4A-5399-DAEC-DF4788F9868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0" name="Oval 443">
              <a:extLst>
                <a:ext uri="{FF2B5EF4-FFF2-40B4-BE49-F238E27FC236}">
                  <a16:creationId xmlns:a16="http://schemas.microsoft.com/office/drawing/2014/main" id="{10157CFA-F41F-1FFF-68DD-635AB93A134C}"/>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1" name="Oval 444">
              <a:extLst>
                <a:ext uri="{FF2B5EF4-FFF2-40B4-BE49-F238E27FC236}">
                  <a16:creationId xmlns:a16="http://schemas.microsoft.com/office/drawing/2014/main" id="{B7940A9E-A578-F60A-94B3-3075B72E0722}"/>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2" name="Freeform 445">
              <a:extLst>
                <a:ext uri="{FF2B5EF4-FFF2-40B4-BE49-F238E27FC236}">
                  <a16:creationId xmlns:a16="http://schemas.microsoft.com/office/drawing/2014/main" id="{1F718683-828E-F00B-ADB7-968CF79EC878}"/>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3" name="Freeform 446">
              <a:extLst>
                <a:ext uri="{FF2B5EF4-FFF2-40B4-BE49-F238E27FC236}">
                  <a16:creationId xmlns:a16="http://schemas.microsoft.com/office/drawing/2014/main" id="{0C7588BD-2949-A61F-69D7-4086078086D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4" name="Freeform 458">
              <a:extLst>
                <a:ext uri="{FF2B5EF4-FFF2-40B4-BE49-F238E27FC236}">
                  <a16:creationId xmlns:a16="http://schemas.microsoft.com/office/drawing/2014/main" id="{08F10C8D-00C5-D7FC-888E-62233321E908}"/>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5" name="Freeform 459">
              <a:extLst>
                <a:ext uri="{FF2B5EF4-FFF2-40B4-BE49-F238E27FC236}">
                  <a16:creationId xmlns:a16="http://schemas.microsoft.com/office/drawing/2014/main" id="{499B3F6B-7B05-886E-A0BE-BA6F724DA21B}"/>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6" name="Freeform 460">
              <a:extLst>
                <a:ext uri="{FF2B5EF4-FFF2-40B4-BE49-F238E27FC236}">
                  <a16:creationId xmlns:a16="http://schemas.microsoft.com/office/drawing/2014/main" id="{BAE165A0-6F15-A878-0345-4204A9628278}"/>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7" name="Freeform 461">
              <a:extLst>
                <a:ext uri="{FF2B5EF4-FFF2-40B4-BE49-F238E27FC236}">
                  <a16:creationId xmlns:a16="http://schemas.microsoft.com/office/drawing/2014/main" id="{2B5D4927-B844-2FC4-0651-9F09402D7347}"/>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8" name="Freeform 462">
              <a:extLst>
                <a:ext uri="{FF2B5EF4-FFF2-40B4-BE49-F238E27FC236}">
                  <a16:creationId xmlns:a16="http://schemas.microsoft.com/office/drawing/2014/main" id="{2A7C02A9-A9AB-4719-2976-A05E3C02DD70}"/>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9" name="Freeform 463">
              <a:extLst>
                <a:ext uri="{FF2B5EF4-FFF2-40B4-BE49-F238E27FC236}">
                  <a16:creationId xmlns:a16="http://schemas.microsoft.com/office/drawing/2014/main" id="{2560C22F-EEA2-3C71-00F4-702FA9D11DD4}"/>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0" name="Freeform 464">
              <a:extLst>
                <a:ext uri="{FF2B5EF4-FFF2-40B4-BE49-F238E27FC236}">
                  <a16:creationId xmlns:a16="http://schemas.microsoft.com/office/drawing/2014/main" id="{9BF87EDD-DCEB-8379-B695-60C1457C65BD}"/>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1" name="Freeform 465">
              <a:extLst>
                <a:ext uri="{FF2B5EF4-FFF2-40B4-BE49-F238E27FC236}">
                  <a16:creationId xmlns:a16="http://schemas.microsoft.com/office/drawing/2014/main" id="{529B08BA-BFA1-0358-D942-0CFC63A5A6E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2" name="Freeform 466">
              <a:extLst>
                <a:ext uri="{FF2B5EF4-FFF2-40B4-BE49-F238E27FC236}">
                  <a16:creationId xmlns:a16="http://schemas.microsoft.com/office/drawing/2014/main" id="{DD5F57BD-E26D-72F2-9541-46A5108D86D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3" name="Freeform 478">
              <a:extLst>
                <a:ext uri="{FF2B5EF4-FFF2-40B4-BE49-F238E27FC236}">
                  <a16:creationId xmlns:a16="http://schemas.microsoft.com/office/drawing/2014/main" id="{B4C432B0-BEB2-380B-F551-0A7199AB2E56}"/>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4" name="Freeform 479">
              <a:extLst>
                <a:ext uri="{FF2B5EF4-FFF2-40B4-BE49-F238E27FC236}">
                  <a16:creationId xmlns:a16="http://schemas.microsoft.com/office/drawing/2014/main" id="{AD41CA35-6E62-086A-C6B4-23D6F2E17B60}"/>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5" name="Freeform 480">
              <a:extLst>
                <a:ext uri="{FF2B5EF4-FFF2-40B4-BE49-F238E27FC236}">
                  <a16:creationId xmlns:a16="http://schemas.microsoft.com/office/drawing/2014/main" id="{915A92BC-299A-89F4-3162-2229D674FB23}"/>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6" name="Freeform 481">
              <a:extLst>
                <a:ext uri="{FF2B5EF4-FFF2-40B4-BE49-F238E27FC236}">
                  <a16:creationId xmlns:a16="http://schemas.microsoft.com/office/drawing/2014/main" id="{95A0D4F1-6935-B633-C438-2C2FE431D260}"/>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7" name="Freeform 482">
              <a:extLst>
                <a:ext uri="{FF2B5EF4-FFF2-40B4-BE49-F238E27FC236}">
                  <a16:creationId xmlns:a16="http://schemas.microsoft.com/office/drawing/2014/main" id="{93C0E57D-98AF-9A8F-7382-105E6C071F22}"/>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8" name="Freeform 483">
              <a:extLst>
                <a:ext uri="{FF2B5EF4-FFF2-40B4-BE49-F238E27FC236}">
                  <a16:creationId xmlns:a16="http://schemas.microsoft.com/office/drawing/2014/main" id="{7BC30182-32B4-A8BE-A012-FB5F6E350645}"/>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9" name="Freeform 484">
              <a:extLst>
                <a:ext uri="{FF2B5EF4-FFF2-40B4-BE49-F238E27FC236}">
                  <a16:creationId xmlns:a16="http://schemas.microsoft.com/office/drawing/2014/main" id="{A4AFC230-8A26-2BD6-3BA4-FA5D42D222EF}"/>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0" name="Freeform 485">
              <a:extLst>
                <a:ext uri="{FF2B5EF4-FFF2-40B4-BE49-F238E27FC236}">
                  <a16:creationId xmlns:a16="http://schemas.microsoft.com/office/drawing/2014/main" id="{196B6DFC-26A9-1983-9881-7AA62700FB6B}"/>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1" name="Oval 486">
              <a:extLst>
                <a:ext uri="{FF2B5EF4-FFF2-40B4-BE49-F238E27FC236}">
                  <a16:creationId xmlns:a16="http://schemas.microsoft.com/office/drawing/2014/main" id="{543E5B3F-A994-6576-47CD-A931CED1954C}"/>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2" name="Oval 498">
              <a:extLst>
                <a:ext uri="{FF2B5EF4-FFF2-40B4-BE49-F238E27FC236}">
                  <a16:creationId xmlns:a16="http://schemas.microsoft.com/office/drawing/2014/main" id="{F1EE7854-91B7-89C0-4118-5FE17CB48540}"/>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3" name="Oval 499">
              <a:extLst>
                <a:ext uri="{FF2B5EF4-FFF2-40B4-BE49-F238E27FC236}">
                  <a16:creationId xmlns:a16="http://schemas.microsoft.com/office/drawing/2014/main" id="{6130D860-D444-5ECA-7625-DC9C59C6D9CD}"/>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4" name="Freeform 500">
              <a:extLst>
                <a:ext uri="{FF2B5EF4-FFF2-40B4-BE49-F238E27FC236}">
                  <a16:creationId xmlns:a16="http://schemas.microsoft.com/office/drawing/2014/main" id="{1ED566D0-6EC4-8444-501C-5535EED9F464}"/>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5" name="Freeform 501">
              <a:extLst>
                <a:ext uri="{FF2B5EF4-FFF2-40B4-BE49-F238E27FC236}">
                  <a16:creationId xmlns:a16="http://schemas.microsoft.com/office/drawing/2014/main" id="{75402C3D-A4B2-8A73-6285-A6DDD93750D0}"/>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6" name="Freeform 502">
              <a:extLst>
                <a:ext uri="{FF2B5EF4-FFF2-40B4-BE49-F238E27FC236}">
                  <a16:creationId xmlns:a16="http://schemas.microsoft.com/office/drawing/2014/main" id="{CB03C726-9602-D7DC-4C32-AB6FAB50E345}"/>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7" name="Freeform 503">
              <a:extLst>
                <a:ext uri="{FF2B5EF4-FFF2-40B4-BE49-F238E27FC236}">
                  <a16:creationId xmlns:a16="http://schemas.microsoft.com/office/drawing/2014/main" id="{691FD724-969D-EB12-AFE2-641624DA922D}"/>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8" name="Freeform 504">
              <a:extLst>
                <a:ext uri="{FF2B5EF4-FFF2-40B4-BE49-F238E27FC236}">
                  <a16:creationId xmlns:a16="http://schemas.microsoft.com/office/drawing/2014/main" id="{8A1F3841-03B8-284B-E3CF-AA833ED6106D}"/>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9" name="Freeform 505">
              <a:extLst>
                <a:ext uri="{FF2B5EF4-FFF2-40B4-BE49-F238E27FC236}">
                  <a16:creationId xmlns:a16="http://schemas.microsoft.com/office/drawing/2014/main" id="{86DC976C-2D94-D38B-5073-26953477E0F2}"/>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0" name="Freeform 506">
              <a:extLst>
                <a:ext uri="{FF2B5EF4-FFF2-40B4-BE49-F238E27FC236}">
                  <a16:creationId xmlns:a16="http://schemas.microsoft.com/office/drawing/2014/main" id="{5B652EF3-B7CC-1F16-063A-3C1F43B35E66}"/>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1" name="Oval 518">
              <a:extLst>
                <a:ext uri="{FF2B5EF4-FFF2-40B4-BE49-F238E27FC236}">
                  <a16:creationId xmlns:a16="http://schemas.microsoft.com/office/drawing/2014/main" id="{C75DA373-977C-C7FB-A51F-0E7ADA953EE9}"/>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2" name="Freeform 519">
              <a:extLst>
                <a:ext uri="{FF2B5EF4-FFF2-40B4-BE49-F238E27FC236}">
                  <a16:creationId xmlns:a16="http://schemas.microsoft.com/office/drawing/2014/main" id="{804AAD77-DE2B-102F-576F-184222CA7014}"/>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3" name="Freeform 520">
              <a:extLst>
                <a:ext uri="{FF2B5EF4-FFF2-40B4-BE49-F238E27FC236}">
                  <a16:creationId xmlns:a16="http://schemas.microsoft.com/office/drawing/2014/main" id="{7C22ED0C-CC7D-93DF-E8F4-611D8AE9542A}"/>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4" name="Freeform 521">
              <a:extLst>
                <a:ext uri="{FF2B5EF4-FFF2-40B4-BE49-F238E27FC236}">
                  <a16:creationId xmlns:a16="http://schemas.microsoft.com/office/drawing/2014/main" id="{A88C632A-5DA2-03A0-DF1D-609CBE962B5A}"/>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5" name="Freeform 522">
              <a:extLst>
                <a:ext uri="{FF2B5EF4-FFF2-40B4-BE49-F238E27FC236}">
                  <a16:creationId xmlns:a16="http://schemas.microsoft.com/office/drawing/2014/main" id="{B5BEAE05-6D80-186E-36CF-0AEA4713D466}"/>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6" name="Freeform 523">
              <a:extLst>
                <a:ext uri="{FF2B5EF4-FFF2-40B4-BE49-F238E27FC236}">
                  <a16:creationId xmlns:a16="http://schemas.microsoft.com/office/drawing/2014/main" id="{0487BF27-53F8-8FA0-42C0-239C5ECBC4B3}"/>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7" name="Freeform 524">
              <a:extLst>
                <a:ext uri="{FF2B5EF4-FFF2-40B4-BE49-F238E27FC236}">
                  <a16:creationId xmlns:a16="http://schemas.microsoft.com/office/drawing/2014/main" id="{E49FA7B6-2547-F65D-1B93-33859EE57282}"/>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8" name="Freeform 525">
              <a:extLst>
                <a:ext uri="{FF2B5EF4-FFF2-40B4-BE49-F238E27FC236}">
                  <a16:creationId xmlns:a16="http://schemas.microsoft.com/office/drawing/2014/main" id="{1EE9A3C6-383B-C936-EA4D-F5D94D84B418}"/>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9" name="Freeform 526">
              <a:extLst>
                <a:ext uri="{FF2B5EF4-FFF2-40B4-BE49-F238E27FC236}">
                  <a16:creationId xmlns:a16="http://schemas.microsoft.com/office/drawing/2014/main" id="{03A5E4E6-D91B-1015-1007-BFB0CACD5B3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0" name="Freeform 538">
              <a:extLst>
                <a:ext uri="{FF2B5EF4-FFF2-40B4-BE49-F238E27FC236}">
                  <a16:creationId xmlns:a16="http://schemas.microsoft.com/office/drawing/2014/main" id="{31BADE55-464A-8B70-4C55-576193B5889B}"/>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1" name="Freeform 539">
              <a:extLst>
                <a:ext uri="{FF2B5EF4-FFF2-40B4-BE49-F238E27FC236}">
                  <a16:creationId xmlns:a16="http://schemas.microsoft.com/office/drawing/2014/main" id="{64C1B046-1FE7-7211-F42D-9C4F436CC4A0}"/>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2" name="Oval 540">
              <a:extLst>
                <a:ext uri="{FF2B5EF4-FFF2-40B4-BE49-F238E27FC236}">
                  <a16:creationId xmlns:a16="http://schemas.microsoft.com/office/drawing/2014/main" id="{2EAC4B37-3920-0FA7-0A68-E018670246BF}"/>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3" name="Oval 541">
              <a:extLst>
                <a:ext uri="{FF2B5EF4-FFF2-40B4-BE49-F238E27FC236}">
                  <a16:creationId xmlns:a16="http://schemas.microsoft.com/office/drawing/2014/main" id="{F40761D5-6431-D7FC-EBB4-4E3551CA6236}"/>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4" name="Freeform 542">
              <a:extLst>
                <a:ext uri="{FF2B5EF4-FFF2-40B4-BE49-F238E27FC236}">
                  <a16:creationId xmlns:a16="http://schemas.microsoft.com/office/drawing/2014/main" id="{BB73C7BF-9530-3229-E720-A8E5A7DD2304}"/>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5" name="Freeform 543">
              <a:extLst>
                <a:ext uri="{FF2B5EF4-FFF2-40B4-BE49-F238E27FC236}">
                  <a16:creationId xmlns:a16="http://schemas.microsoft.com/office/drawing/2014/main" id="{6563E250-B86A-2C10-33F1-2BCF4348D794}"/>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6" name="Freeform 544">
              <a:extLst>
                <a:ext uri="{FF2B5EF4-FFF2-40B4-BE49-F238E27FC236}">
                  <a16:creationId xmlns:a16="http://schemas.microsoft.com/office/drawing/2014/main" id="{B42905EA-8D34-BD31-2892-C066806D83BB}"/>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7" name="Freeform 545">
              <a:extLst>
                <a:ext uri="{FF2B5EF4-FFF2-40B4-BE49-F238E27FC236}">
                  <a16:creationId xmlns:a16="http://schemas.microsoft.com/office/drawing/2014/main" id="{3FB9B579-8395-4591-C5F9-CBE016E1AA83}"/>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8" name="Freeform 546">
              <a:extLst>
                <a:ext uri="{FF2B5EF4-FFF2-40B4-BE49-F238E27FC236}">
                  <a16:creationId xmlns:a16="http://schemas.microsoft.com/office/drawing/2014/main" id="{BFF062EB-A034-1A0F-EC36-57E0A4D1EE72}"/>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9" name="Freeform 558">
              <a:extLst>
                <a:ext uri="{FF2B5EF4-FFF2-40B4-BE49-F238E27FC236}">
                  <a16:creationId xmlns:a16="http://schemas.microsoft.com/office/drawing/2014/main" id="{1E4A59B4-E7EF-669C-BE36-DE5426D61C51}"/>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0" name="Freeform 559">
              <a:extLst>
                <a:ext uri="{FF2B5EF4-FFF2-40B4-BE49-F238E27FC236}">
                  <a16:creationId xmlns:a16="http://schemas.microsoft.com/office/drawing/2014/main" id="{0CBA6348-9401-63C7-7DE1-8ADCD07D2D2B}"/>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1" name="Oval 560">
              <a:extLst>
                <a:ext uri="{FF2B5EF4-FFF2-40B4-BE49-F238E27FC236}">
                  <a16:creationId xmlns:a16="http://schemas.microsoft.com/office/drawing/2014/main" id="{E99153CE-3ECD-378B-6E38-D7F266E37708}"/>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2" name="Oval 561">
              <a:extLst>
                <a:ext uri="{FF2B5EF4-FFF2-40B4-BE49-F238E27FC236}">
                  <a16:creationId xmlns:a16="http://schemas.microsoft.com/office/drawing/2014/main" id="{643CB6CE-4078-1BCA-4419-1D7BB37AA4B5}"/>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3" name="Freeform 562">
              <a:extLst>
                <a:ext uri="{FF2B5EF4-FFF2-40B4-BE49-F238E27FC236}">
                  <a16:creationId xmlns:a16="http://schemas.microsoft.com/office/drawing/2014/main" id="{A63574FA-3AA1-4F75-8FD9-0C466E012B39}"/>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4" name="Freeform 563">
              <a:extLst>
                <a:ext uri="{FF2B5EF4-FFF2-40B4-BE49-F238E27FC236}">
                  <a16:creationId xmlns:a16="http://schemas.microsoft.com/office/drawing/2014/main" id="{0DB05100-20A3-CAA8-7E81-323FCC17CA1F}"/>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5" name="Freeform 564">
              <a:extLst>
                <a:ext uri="{FF2B5EF4-FFF2-40B4-BE49-F238E27FC236}">
                  <a16:creationId xmlns:a16="http://schemas.microsoft.com/office/drawing/2014/main" id="{BAB04E95-0944-CB97-0016-A4E494BB77F3}"/>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6" name="Freeform 565">
              <a:extLst>
                <a:ext uri="{FF2B5EF4-FFF2-40B4-BE49-F238E27FC236}">
                  <a16:creationId xmlns:a16="http://schemas.microsoft.com/office/drawing/2014/main" id="{1CB139FF-BD6B-2301-82CB-170216AE6EB8}"/>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7" name="Freeform 566">
              <a:extLst>
                <a:ext uri="{FF2B5EF4-FFF2-40B4-BE49-F238E27FC236}">
                  <a16:creationId xmlns:a16="http://schemas.microsoft.com/office/drawing/2014/main" id="{859A53B8-78F2-0810-DD6A-53EE21BDD35A}"/>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8" name="Freeform 578">
              <a:extLst>
                <a:ext uri="{FF2B5EF4-FFF2-40B4-BE49-F238E27FC236}">
                  <a16:creationId xmlns:a16="http://schemas.microsoft.com/office/drawing/2014/main" id="{9C2923CF-F431-B839-AF07-208B290B7579}"/>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9" name="Freeform 579">
              <a:extLst>
                <a:ext uri="{FF2B5EF4-FFF2-40B4-BE49-F238E27FC236}">
                  <a16:creationId xmlns:a16="http://schemas.microsoft.com/office/drawing/2014/main" id="{691089AC-784C-8E00-04E8-7EB9345E6236}"/>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0" name="Freeform 580">
              <a:extLst>
                <a:ext uri="{FF2B5EF4-FFF2-40B4-BE49-F238E27FC236}">
                  <a16:creationId xmlns:a16="http://schemas.microsoft.com/office/drawing/2014/main" id="{1B098E65-068B-A1F5-F307-BC3BEC0D0E24}"/>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1" name="Freeform 581">
              <a:extLst>
                <a:ext uri="{FF2B5EF4-FFF2-40B4-BE49-F238E27FC236}">
                  <a16:creationId xmlns:a16="http://schemas.microsoft.com/office/drawing/2014/main" id="{76B6200E-F75D-B114-F946-755A25852F2F}"/>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2" name="Freeform 582">
              <a:extLst>
                <a:ext uri="{FF2B5EF4-FFF2-40B4-BE49-F238E27FC236}">
                  <a16:creationId xmlns:a16="http://schemas.microsoft.com/office/drawing/2014/main" id="{73B6EAE6-E34B-588E-46BB-CC6C513B9720}"/>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3" name="Oval 583">
              <a:extLst>
                <a:ext uri="{FF2B5EF4-FFF2-40B4-BE49-F238E27FC236}">
                  <a16:creationId xmlns:a16="http://schemas.microsoft.com/office/drawing/2014/main" id="{9DEA0310-C290-7369-039B-2153C3AF9290}"/>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4" name="Freeform 584">
              <a:extLst>
                <a:ext uri="{FF2B5EF4-FFF2-40B4-BE49-F238E27FC236}">
                  <a16:creationId xmlns:a16="http://schemas.microsoft.com/office/drawing/2014/main" id="{4EFD8918-90AF-FBE9-7F14-B4FCECD024BC}"/>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5" name="Freeform 585">
              <a:extLst>
                <a:ext uri="{FF2B5EF4-FFF2-40B4-BE49-F238E27FC236}">
                  <a16:creationId xmlns:a16="http://schemas.microsoft.com/office/drawing/2014/main" id="{577D71A9-BA6F-8CBD-6E33-13862B81411F}"/>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6" name="Freeform 586">
              <a:extLst>
                <a:ext uri="{FF2B5EF4-FFF2-40B4-BE49-F238E27FC236}">
                  <a16:creationId xmlns:a16="http://schemas.microsoft.com/office/drawing/2014/main" id="{BE7ECED0-BABD-9D73-A860-7324232B90F0}"/>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7" name="Freeform 598">
              <a:extLst>
                <a:ext uri="{FF2B5EF4-FFF2-40B4-BE49-F238E27FC236}">
                  <a16:creationId xmlns:a16="http://schemas.microsoft.com/office/drawing/2014/main" id="{CB72995A-43BB-9886-354D-76ADD6F9EA60}"/>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8" name="Freeform 599">
              <a:extLst>
                <a:ext uri="{FF2B5EF4-FFF2-40B4-BE49-F238E27FC236}">
                  <a16:creationId xmlns:a16="http://schemas.microsoft.com/office/drawing/2014/main" id="{E14CF14F-5A97-9EA1-5F25-6390CD2DD223}"/>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9" name="Freeform 600">
              <a:extLst>
                <a:ext uri="{FF2B5EF4-FFF2-40B4-BE49-F238E27FC236}">
                  <a16:creationId xmlns:a16="http://schemas.microsoft.com/office/drawing/2014/main" id="{663BBF12-3A7B-2E6F-F151-B6DBA4C5B816}"/>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0" name="Freeform 601">
              <a:extLst>
                <a:ext uri="{FF2B5EF4-FFF2-40B4-BE49-F238E27FC236}">
                  <a16:creationId xmlns:a16="http://schemas.microsoft.com/office/drawing/2014/main" id="{BA0B4491-88B8-20A9-9E68-08875E01B956}"/>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1" name="Freeform 602">
              <a:extLst>
                <a:ext uri="{FF2B5EF4-FFF2-40B4-BE49-F238E27FC236}">
                  <a16:creationId xmlns:a16="http://schemas.microsoft.com/office/drawing/2014/main" id="{D38F8CAC-8AE7-973E-8C1B-D60055FD4AED}"/>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Oval 603">
              <a:extLst>
                <a:ext uri="{FF2B5EF4-FFF2-40B4-BE49-F238E27FC236}">
                  <a16:creationId xmlns:a16="http://schemas.microsoft.com/office/drawing/2014/main" id="{AB777C9D-0D42-A6C0-37E2-34A26F6B08D0}"/>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Oval 604">
              <a:extLst>
                <a:ext uri="{FF2B5EF4-FFF2-40B4-BE49-F238E27FC236}">
                  <a16:creationId xmlns:a16="http://schemas.microsoft.com/office/drawing/2014/main" id="{326498A0-D7B2-6225-0154-7739861055C4}"/>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Freeform 605">
              <a:extLst>
                <a:ext uri="{FF2B5EF4-FFF2-40B4-BE49-F238E27FC236}">
                  <a16:creationId xmlns:a16="http://schemas.microsoft.com/office/drawing/2014/main" id="{E06EC3D0-0AA0-934F-94FD-A100B4BA4A39}"/>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Freeform 606">
              <a:extLst>
                <a:ext uri="{FF2B5EF4-FFF2-40B4-BE49-F238E27FC236}">
                  <a16:creationId xmlns:a16="http://schemas.microsoft.com/office/drawing/2014/main" id="{F7BCA102-1A99-D3C5-4A3F-4F3BCC48446B}"/>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4"/>
                                        </p:tgtEl>
                                        <p:attrNameLst>
                                          <p:attrName>style.visibility</p:attrName>
                                        </p:attrNameLst>
                                      </p:cBhvr>
                                      <p:to>
                                        <p:strVal val="visible"/>
                                      </p:to>
                                    </p:set>
                                    <p:anim calcmode="lin" valueType="num">
                                      <p:cBhvr additive="base">
                                        <p:cTn id="7" dur="500" fill="hold"/>
                                        <p:tgtEl>
                                          <p:spTgt spid="274"/>
                                        </p:tgtEl>
                                        <p:attrNameLst>
                                          <p:attrName>ppt_x</p:attrName>
                                        </p:attrNameLst>
                                      </p:cBhvr>
                                      <p:tavLst>
                                        <p:tav tm="0">
                                          <p:val>
                                            <p:strVal val="0-#ppt_w/2"/>
                                          </p:val>
                                        </p:tav>
                                        <p:tav tm="100000">
                                          <p:val>
                                            <p:strVal val="#ppt_x"/>
                                          </p:val>
                                        </p:tav>
                                      </p:tavLst>
                                    </p:anim>
                                    <p:anim calcmode="lin" valueType="num">
                                      <p:cBhvr additive="base">
                                        <p:cTn id="8" dur="500" fill="hold"/>
                                        <p:tgtEl>
                                          <p:spTgt spid="27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75"/>
                                        </p:tgtEl>
                                        <p:attrNameLst>
                                          <p:attrName>style.visibility</p:attrName>
                                        </p:attrNameLst>
                                      </p:cBhvr>
                                      <p:to>
                                        <p:strVal val="visible"/>
                                      </p:to>
                                    </p:set>
                                    <p:anim calcmode="lin" valueType="num">
                                      <p:cBhvr additive="base">
                                        <p:cTn id="11" dur="500" fill="hold"/>
                                        <p:tgtEl>
                                          <p:spTgt spid="275"/>
                                        </p:tgtEl>
                                        <p:attrNameLst>
                                          <p:attrName>ppt_x</p:attrName>
                                        </p:attrNameLst>
                                      </p:cBhvr>
                                      <p:tavLst>
                                        <p:tav tm="0">
                                          <p:val>
                                            <p:strVal val="0-#ppt_w/2"/>
                                          </p:val>
                                        </p:tav>
                                        <p:tav tm="100000">
                                          <p:val>
                                            <p:strVal val="#ppt_x"/>
                                          </p:val>
                                        </p:tav>
                                      </p:tavLst>
                                    </p:anim>
                                    <p:anim calcmode="lin" valueType="num">
                                      <p:cBhvr additive="base">
                                        <p:cTn id="12" dur="500" fill="hold"/>
                                        <p:tgtEl>
                                          <p:spTgt spid="275"/>
                                        </p:tgtEl>
                                        <p:attrNameLst>
                                          <p:attrName>ppt_y</p:attrName>
                                        </p:attrNameLst>
                                      </p:cBhvr>
                                      <p:tavLst>
                                        <p:tav tm="0">
                                          <p:val>
                                            <p:strVal val="#ppt_y"/>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267"/>
                                        </p:tgtEl>
                                        <p:attrNameLst>
                                          <p:attrName>style.visibility</p:attrName>
                                        </p:attrNameLst>
                                      </p:cBhvr>
                                      <p:to>
                                        <p:strVal val="visible"/>
                                      </p:to>
                                    </p:set>
                                    <p:anim calcmode="lin" valueType="num">
                                      <p:cBhvr additive="base">
                                        <p:cTn id="15" dur="500" fill="hold"/>
                                        <p:tgtEl>
                                          <p:spTgt spid="267"/>
                                        </p:tgtEl>
                                        <p:attrNameLst>
                                          <p:attrName>ppt_x</p:attrName>
                                        </p:attrNameLst>
                                      </p:cBhvr>
                                      <p:tavLst>
                                        <p:tav tm="0">
                                          <p:val>
                                            <p:strVal val="1+#ppt_w/2"/>
                                          </p:val>
                                        </p:tav>
                                        <p:tav tm="100000">
                                          <p:val>
                                            <p:strVal val="#ppt_x"/>
                                          </p:val>
                                        </p:tav>
                                      </p:tavLst>
                                    </p:anim>
                                    <p:anim calcmode="lin" valueType="num">
                                      <p:cBhvr additive="base">
                                        <p:cTn id="16" dur="500" fill="hold"/>
                                        <p:tgtEl>
                                          <p:spTgt spid="267"/>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98"/>
                                        </p:tgtEl>
                                        <p:attrNameLst>
                                          <p:attrName>style.visibility</p:attrName>
                                        </p:attrNameLst>
                                      </p:cBhvr>
                                      <p:to>
                                        <p:strVal val="visible"/>
                                      </p:to>
                                    </p:set>
                                    <p:anim calcmode="lin" valueType="num">
                                      <p:cBhvr additive="base">
                                        <p:cTn id="19" dur="500" fill="hold"/>
                                        <p:tgtEl>
                                          <p:spTgt spid="398"/>
                                        </p:tgtEl>
                                        <p:attrNameLst>
                                          <p:attrName>ppt_x</p:attrName>
                                        </p:attrNameLst>
                                      </p:cBhvr>
                                      <p:tavLst>
                                        <p:tav tm="0">
                                          <p:val>
                                            <p:strVal val="1+#ppt_w/2"/>
                                          </p:val>
                                        </p:tav>
                                        <p:tav tm="100000">
                                          <p:val>
                                            <p:strVal val="#ppt_x"/>
                                          </p:val>
                                        </p:tav>
                                      </p:tavLst>
                                    </p:anim>
                                    <p:anim calcmode="lin" valueType="num">
                                      <p:cBhvr additive="base">
                                        <p:cTn id="20" dur="500" fill="hold"/>
                                        <p:tgtEl>
                                          <p:spTgt spid="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38"/>
        <p:cNvGrpSpPr/>
        <p:nvPr/>
      </p:nvGrpSpPr>
      <p:grpSpPr>
        <a:xfrm>
          <a:off x="0" y="0"/>
          <a:ext cx="0" cy="0"/>
          <a:chOff x="0" y="0"/>
          <a:chExt cx="0" cy="0"/>
        </a:xfrm>
      </p:grpSpPr>
      <p:sp>
        <p:nvSpPr>
          <p:cNvPr id="39" name="Google Shape;39;p19"/>
          <p:cNvSpPr txBox="1">
            <a:spLocks noGrp="1"/>
          </p:cNvSpPr>
          <p:nvPr>
            <p:ph type="body" idx="1"/>
          </p:nvPr>
        </p:nvSpPr>
        <p:spPr>
          <a:xfrm>
            <a:off x="723901" y="1329448"/>
            <a:ext cx="3848100" cy="2295727"/>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600"/>
              <a:buNone/>
              <a:defRPr sz="1200">
                <a:latin typeface="Arimo" panose="020B0604020202020204" pitchFamily="34" charset="0"/>
                <a:ea typeface="Arimo" panose="020B0604020202020204" pitchFamily="34" charset="0"/>
                <a:cs typeface="Arimo" panose="020B0604020202020204" pitchFamily="34" charset="0"/>
              </a:defRPr>
            </a:lvl1pPr>
            <a:lvl2pPr marL="914400" lvl="1" indent="-330200" algn="l">
              <a:lnSpc>
                <a:spcPct val="90000"/>
              </a:lnSpc>
              <a:spcBef>
                <a:spcPts val="375"/>
              </a:spcBef>
              <a:spcAft>
                <a:spcPts val="0"/>
              </a:spcAft>
              <a:buClr>
                <a:schemeClr val="dk1"/>
              </a:buClr>
              <a:buSzPts val="1600"/>
              <a:buChar char="•"/>
              <a:defRPr sz="1600"/>
            </a:lvl2pPr>
            <a:lvl3pPr marL="1371600" lvl="2" indent="-330200" algn="l">
              <a:lnSpc>
                <a:spcPct val="90000"/>
              </a:lnSpc>
              <a:spcBef>
                <a:spcPts val="375"/>
              </a:spcBef>
              <a:spcAft>
                <a:spcPts val="0"/>
              </a:spcAft>
              <a:buClr>
                <a:schemeClr val="dk1"/>
              </a:buClr>
              <a:buSzPts val="1600"/>
              <a:buChar char="•"/>
              <a:defRPr sz="1600"/>
            </a:lvl3pPr>
            <a:lvl4pPr marL="1828800" lvl="3" indent="-330200" algn="l">
              <a:lnSpc>
                <a:spcPct val="90000"/>
              </a:lnSpc>
              <a:spcBef>
                <a:spcPts val="375"/>
              </a:spcBef>
              <a:spcAft>
                <a:spcPts val="0"/>
              </a:spcAft>
              <a:buClr>
                <a:schemeClr val="dk1"/>
              </a:buClr>
              <a:buSzPts val="1600"/>
              <a:buChar char="•"/>
              <a:defRPr sz="1600"/>
            </a:lvl4pPr>
            <a:lvl5pPr marL="2286000" lvl="4" indent="-330200" algn="l">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15;p16">
            <a:extLst>
              <a:ext uri="{FF2B5EF4-FFF2-40B4-BE49-F238E27FC236}">
                <a16:creationId xmlns:a16="http://schemas.microsoft.com/office/drawing/2014/main" id="{D6B7CA12-FE1F-2746-7F5B-05BDFED037C8}"/>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29" name="Freeform 881">
            <a:extLst>
              <a:ext uri="{FF2B5EF4-FFF2-40B4-BE49-F238E27FC236}">
                <a16:creationId xmlns:a16="http://schemas.microsoft.com/office/drawing/2014/main" id="{33D62BF4-CE4A-CC32-6749-C82822B15E27}"/>
              </a:ext>
            </a:extLst>
          </p:cNvPr>
          <p:cNvSpPr>
            <a:spLocks/>
          </p:cNvSpPr>
          <p:nvPr userDrawn="1"/>
        </p:nvSpPr>
        <p:spPr bwMode="auto">
          <a:xfrm>
            <a:off x="8421714" y="4402286"/>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Marcador de posición de imagen 3">
            <a:extLst>
              <a:ext uri="{FF2B5EF4-FFF2-40B4-BE49-F238E27FC236}">
                <a16:creationId xmlns:a16="http://schemas.microsoft.com/office/drawing/2014/main" id="{78163A04-F440-4CB0-883C-6D1759740DAF}"/>
              </a:ext>
            </a:extLst>
          </p:cNvPr>
          <p:cNvSpPr>
            <a:spLocks noGrp="1"/>
          </p:cNvSpPr>
          <p:nvPr>
            <p:ph type="pic" sz="quarter" idx="10"/>
          </p:nvPr>
        </p:nvSpPr>
        <p:spPr>
          <a:xfrm>
            <a:off x="5124450" y="1337435"/>
            <a:ext cx="3295650" cy="2804616"/>
          </a:xfrm>
          <a:prstGeom prst="roundRect">
            <a:avLst>
              <a:gd name="adj" fmla="val 7665"/>
            </a:avLst>
          </a:prstGeom>
        </p:spPr>
        <p:txBody>
          <a:bodyPr/>
          <a:lstStyle/>
          <a:p>
            <a:endParaRPr lang="es-ES" dirty="0"/>
          </a:p>
        </p:txBody>
      </p:sp>
      <p:grpSp>
        <p:nvGrpSpPr>
          <p:cNvPr id="578" name="Grupo 577">
            <a:extLst>
              <a:ext uri="{FF2B5EF4-FFF2-40B4-BE49-F238E27FC236}">
                <a16:creationId xmlns:a16="http://schemas.microsoft.com/office/drawing/2014/main" id="{00D8ADC7-E891-4522-BF50-4F26751CD6C8}"/>
              </a:ext>
            </a:extLst>
          </p:cNvPr>
          <p:cNvGrpSpPr/>
          <p:nvPr userDrawn="1"/>
        </p:nvGrpSpPr>
        <p:grpSpPr>
          <a:xfrm flipH="1">
            <a:off x="-132623" y="3762786"/>
            <a:ext cx="1507863" cy="1510278"/>
            <a:chOff x="39184" y="-151930"/>
            <a:chExt cx="1309806" cy="1311904"/>
          </a:xfrm>
          <a:solidFill>
            <a:schemeClr val="accent1"/>
          </a:solidFill>
        </p:grpSpPr>
        <p:sp>
          <p:nvSpPr>
            <p:cNvPr id="579" name="Oval 357">
              <a:extLst>
                <a:ext uri="{FF2B5EF4-FFF2-40B4-BE49-F238E27FC236}">
                  <a16:creationId xmlns:a16="http://schemas.microsoft.com/office/drawing/2014/main" id="{79653F58-25F7-7579-CCB7-93F993438483}"/>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0" name="Freeform 358">
              <a:extLst>
                <a:ext uri="{FF2B5EF4-FFF2-40B4-BE49-F238E27FC236}">
                  <a16:creationId xmlns:a16="http://schemas.microsoft.com/office/drawing/2014/main" id="{F925F502-36A2-7DF8-047B-C36B6CAE904D}"/>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1" name="Freeform 359">
              <a:extLst>
                <a:ext uri="{FF2B5EF4-FFF2-40B4-BE49-F238E27FC236}">
                  <a16:creationId xmlns:a16="http://schemas.microsoft.com/office/drawing/2014/main" id="{A3D07A5F-7B8C-1E31-01E7-321357EDFDE2}"/>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2" name="Freeform 360">
              <a:extLst>
                <a:ext uri="{FF2B5EF4-FFF2-40B4-BE49-F238E27FC236}">
                  <a16:creationId xmlns:a16="http://schemas.microsoft.com/office/drawing/2014/main" id="{BB2BD9EF-F417-CE5D-5F70-BD79146DFB6F}"/>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3" name="Freeform 361">
              <a:extLst>
                <a:ext uri="{FF2B5EF4-FFF2-40B4-BE49-F238E27FC236}">
                  <a16:creationId xmlns:a16="http://schemas.microsoft.com/office/drawing/2014/main" id="{439D1C34-888D-556F-AE64-F188A9DFB46E}"/>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4" name="Freeform 362">
              <a:extLst>
                <a:ext uri="{FF2B5EF4-FFF2-40B4-BE49-F238E27FC236}">
                  <a16:creationId xmlns:a16="http://schemas.microsoft.com/office/drawing/2014/main" id="{0FB9D91C-A73A-B292-5291-2525575E67C7}"/>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5" name="Freeform 363">
              <a:extLst>
                <a:ext uri="{FF2B5EF4-FFF2-40B4-BE49-F238E27FC236}">
                  <a16:creationId xmlns:a16="http://schemas.microsoft.com/office/drawing/2014/main" id="{8C2D492C-8FCF-61F3-BFB2-D95BF3308A7E}"/>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6" name="Freeform 364">
              <a:extLst>
                <a:ext uri="{FF2B5EF4-FFF2-40B4-BE49-F238E27FC236}">
                  <a16:creationId xmlns:a16="http://schemas.microsoft.com/office/drawing/2014/main" id="{2804C858-571F-7066-80C5-36312EF1A740}"/>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7" name="Freeform 365">
              <a:extLst>
                <a:ext uri="{FF2B5EF4-FFF2-40B4-BE49-F238E27FC236}">
                  <a16:creationId xmlns:a16="http://schemas.microsoft.com/office/drawing/2014/main" id="{C5A88FA7-5AE9-C482-BAA0-BBA2D2D483C6}"/>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8" name="Freeform 377">
              <a:extLst>
                <a:ext uri="{FF2B5EF4-FFF2-40B4-BE49-F238E27FC236}">
                  <a16:creationId xmlns:a16="http://schemas.microsoft.com/office/drawing/2014/main" id="{BF746621-3FC2-1AA3-4477-46F5C849EA87}"/>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9" name="Freeform 378">
              <a:extLst>
                <a:ext uri="{FF2B5EF4-FFF2-40B4-BE49-F238E27FC236}">
                  <a16:creationId xmlns:a16="http://schemas.microsoft.com/office/drawing/2014/main" id="{77B0826C-0D13-65F7-2576-47F2F0A1EBE6}"/>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0" name="Oval 379">
              <a:extLst>
                <a:ext uri="{FF2B5EF4-FFF2-40B4-BE49-F238E27FC236}">
                  <a16:creationId xmlns:a16="http://schemas.microsoft.com/office/drawing/2014/main" id="{76F2B53E-AA98-A5A3-FC31-9F201E245AF7}"/>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1" name="Oval 380">
              <a:extLst>
                <a:ext uri="{FF2B5EF4-FFF2-40B4-BE49-F238E27FC236}">
                  <a16:creationId xmlns:a16="http://schemas.microsoft.com/office/drawing/2014/main" id="{9D7CD264-F0B7-101E-C9BB-7CE280CCBB3A}"/>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2" name="Freeform 381">
              <a:extLst>
                <a:ext uri="{FF2B5EF4-FFF2-40B4-BE49-F238E27FC236}">
                  <a16:creationId xmlns:a16="http://schemas.microsoft.com/office/drawing/2014/main" id="{2E7B0038-45C4-315E-3CA3-1ABB864254D8}"/>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3" name="Freeform 382">
              <a:extLst>
                <a:ext uri="{FF2B5EF4-FFF2-40B4-BE49-F238E27FC236}">
                  <a16:creationId xmlns:a16="http://schemas.microsoft.com/office/drawing/2014/main" id="{FB88DAAC-328B-E5E6-36AD-C4F88286CB1B}"/>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4" name="Freeform 383">
              <a:extLst>
                <a:ext uri="{FF2B5EF4-FFF2-40B4-BE49-F238E27FC236}">
                  <a16:creationId xmlns:a16="http://schemas.microsoft.com/office/drawing/2014/main" id="{B6FF4721-F5DD-D643-D5EA-B7A2444AB28C}"/>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5" name="Freeform 384">
              <a:extLst>
                <a:ext uri="{FF2B5EF4-FFF2-40B4-BE49-F238E27FC236}">
                  <a16:creationId xmlns:a16="http://schemas.microsoft.com/office/drawing/2014/main" id="{FB6552C2-E8AF-A7F9-BF28-5A8317354270}"/>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6" name="Freeform 385">
              <a:extLst>
                <a:ext uri="{FF2B5EF4-FFF2-40B4-BE49-F238E27FC236}">
                  <a16:creationId xmlns:a16="http://schemas.microsoft.com/office/drawing/2014/main" id="{26D4220F-586D-96C2-7013-0162E8BA6EA2}"/>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7" name="Freeform 397">
              <a:extLst>
                <a:ext uri="{FF2B5EF4-FFF2-40B4-BE49-F238E27FC236}">
                  <a16:creationId xmlns:a16="http://schemas.microsoft.com/office/drawing/2014/main" id="{2AB60C06-B3BD-3336-B2B5-181C6A13296B}"/>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8" name="Freeform 398">
              <a:extLst>
                <a:ext uri="{FF2B5EF4-FFF2-40B4-BE49-F238E27FC236}">
                  <a16:creationId xmlns:a16="http://schemas.microsoft.com/office/drawing/2014/main" id="{023AE478-FDFF-A76D-8F8D-D6511CDEECAE}"/>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9" name="Oval 399">
              <a:extLst>
                <a:ext uri="{FF2B5EF4-FFF2-40B4-BE49-F238E27FC236}">
                  <a16:creationId xmlns:a16="http://schemas.microsoft.com/office/drawing/2014/main" id="{436CCADC-EE90-3883-C143-291045E64DC7}"/>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0" name="Oval 400">
              <a:extLst>
                <a:ext uri="{FF2B5EF4-FFF2-40B4-BE49-F238E27FC236}">
                  <a16:creationId xmlns:a16="http://schemas.microsoft.com/office/drawing/2014/main" id="{24CCB7D4-70BC-C439-2D14-087826983FEA}"/>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1" name="Freeform 401">
              <a:extLst>
                <a:ext uri="{FF2B5EF4-FFF2-40B4-BE49-F238E27FC236}">
                  <a16:creationId xmlns:a16="http://schemas.microsoft.com/office/drawing/2014/main" id="{4B7B3F07-AB41-3C8F-F88B-81FD17BC6C93}"/>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2" name="Freeform 402">
              <a:extLst>
                <a:ext uri="{FF2B5EF4-FFF2-40B4-BE49-F238E27FC236}">
                  <a16:creationId xmlns:a16="http://schemas.microsoft.com/office/drawing/2014/main" id="{75290AFC-814D-4866-5434-BD365BF51F88}"/>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3" name="Freeform 403">
              <a:extLst>
                <a:ext uri="{FF2B5EF4-FFF2-40B4-BE49-F238E27FC236}">
                  <a16:creationId xmlns:a16="http://schemas.microsoft.com/office/drawing/2014/main" id="{9AED5218-B5A1-DFA6-2F38-772370657D73}"/>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4" name="Freeform 404">
              <a:extLst>
                <a:ext uri="{FF2B5EF4-FFF2-40B4-BE49-F238E27FC236}">
                  <a16:creationId xmlns:a16="http://schemas.microsoft.com/office/drawing/2014/main" id="{4E997065-DC09-6558-53F0-2055DD01033C}"/>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5" name="Freeform 405">
              <a:extLst>
                <a:ext uri="{FF2B5EF4-FFF2-40B4-BE49-F238E27FC236}">
                  <a16:creationId xmlns:a16="http://schemas.microsoft.com/office/drawing/2014/main" id="{1FC2B492-CA3C-E997-C813-80B6D04B553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6" name="Freeform 418">
              <a:extLst>
                <a:ext uri="{FF2B5EF4-FFF2-40B4-BE49-F238E27FC236}">
                  <a16:creationId xmlns:a16="http://schemas.microsoft.com/office/drawing/2014/main" id="{E8979222-37CF-59F8-F769-3232233A3DB6}"/>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7" name="Freeform 419">
              <a:extLst>
                <a:ext uri="{FF2B5EF4-FFF2-40B4-BE49-F238E27FC236}">
                  <a16:creationId xmlns:a16="http://schemas.microsoft.com/office/drawing/2014/main" id="{78635079-B048-AF9B-A49E-930F5F3EB399}"/>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8" name="Freeform 420">
              <a:extLst>
                <a:ext uri="{FF2B5EF4-FFF2-40B4-BE49-F238E27FC236}">
                  <a16:creationId xmlns:a16="http://schemas.microsoft.com/office/drawing/2014/main" id="{CD59F882-D4C7-3678-4DCE-12ABAC51AEF5}"/>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9" name="Freeform 421">
              <a:extLst>
                <a:ext uri="{FF2B5EF4-FFF2-40B4-BE49-F238E27FC236}">
                  <a16:creationId xmlns:a16="http://schemas.microsoft.com/office/drawing/2014/main" id="{12425F26-A64B-7D95-2485-FE8AF40F3679}"/>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0" name="Freeform 422">
              <a:extLst>
                <a:ext uri="{FF2B5EF4-FFF2-40B4-BE49-F238E27FC236}">
                  <a16:creationId xmlns:a16="http://schemas.microsoft.com/office/drawing/2014/main" id="{2E07A129-7B59-01D9-A617-91000174515A}"/>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1" name="Oval 423">
              <a:extLst>
                <a:ext uri="{FF2B5EF4-FFF2-40B4-BE49-F238E27FC236}">
                  <a16:creationId xmlns:a16="http://schemas.microsoft.com/office/drawing/2014/main" id="{FDFD7E96-392F-D3DA-F1CB-4E49D9C5B53F}"/>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2" name="Freeform 424">
              <a:extLst>
                <a:ext uri="{FF2B5EF4-FFF2-40B4-BE49-F238E27FC236}">
                  <a16:creationId xmlns:a16="http://schemas.microsoft.com/office/drawing/2014/main" id="{7C6C95A9-3F6A-AE0E-FDE7-E839CC492B3E}"/>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3" name="Freeform 425">
              <a:extLst>
                <a:ext uri="{FF2B5EF4-FFF2-40B4-BE49-F238E27FC236}">
                  <a16:creationId xmlns:a16="http://schemas.microsoft.com/office/drawing/2014/main" id="{18BD09AC-C195-E1D0-0C09-924BBB36F800}"/>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4" name="Freeform 426">
              <a:extLst>
                <a:ext uri="{FF2B5EF4-FFF2-40B4-BE49-F238E27FC236}">
                  <a16:creationId xmlns:a16="http://schemas.microsoft.com/office/drawing/2014/main" id="{099C463A-C32B-B2BA-1CAC-33E73B8E4718}"/>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5" name="Freeform 438">
              <a:extLst>
                <a:ext uri="{FF2B5EF4-FFF2-40B4-BE49-F238E27FC236}">
                  <a16:creationId xmlns:a16="http://schemas.microsoft.com/office/drawing/2014/main" id="{12A33860-5D2A-2D78-295F-8CD5345BB387}"/>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6" name="Freeform 439">
              <a:extLst>
                <a:ext uri="{FF2B5EF4-FFF2-40B4-BE49-F238E27FC236}">
                  <a16:creationId xmlns:a16="http://schemas.microsoft.com/office/drawing/2014/main" id="{B3D10206-E208-E679-035F-A556DDCDFD5F}"/>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7" name="Freeform 440">
              <a:extLst>
                <a:ext uri="{FF2B5EF4-FFF2-40B4-BE49-F238E27FC236}">
                  <a16:creationId xmlns:a16="http://schemas.microsoft.com/office/drawing/2014/main" id="{A51EBC09-168E-0130-2159-309E285DA7E3}"/>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8" name="Freeform 441">
              <a:extLst>
                <a:ext uri="{FF2B5EF4-FFF2-40B4-BE49-F238E27FC236}">
                  <a16:creationId xmlns:a16="http://schemas.microsoft.com/office/drawing/2014/main" id="{C4402B8B-29A4-BF30-611B-8133336E2966}"/>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9" name="Freeform 442">
              <a:extLst>
                <a:ext uri="{FF2B5EF4-FFF2-40B4-BE49-F238E27FC236}">
                  <a16:creationId xmlns:a16="http://schemas.microsoft.com/office/drawing/2014/main" id="{721509AE-D02C-9FEA-B587-8EBCBF09A771}"/>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0" name="Oval 443">
              <a:extLst>
                <a:ext uri="{FF2B5EF4-FFF2-40B4-BE49-F238E27FC236}">
                  <a16:creationId xmlns:a16="http://schemas.microsoft.com/office/drawing/2014/main" id="{787BC33F-D530-B0FE-C1F9-17CAF5A654DF}"/>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1" name="Oval 444">
              <a:extLst>
                <a:ext uri="{FF2B5EF4-FFF2-40B4-BE49-F238E27FC236}">
                  <a16:creationId xmlns:a16="http://schemas.microsoft.com/office/drawing/2014/main" id="{455A4D88-1EBA-304D-762B-3A0E9CB85109}"/>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2" name="Freeform 445">
              <a:extLst>
                <a:ext uri="{FF2B5EF4-FFF2-40B4-BE49-F238E27FC236}">
                  <a16:creationId xmlns:a16="http://schemas.microsoft.com/office/drawing/2014/main" id="{FD53EBBF-8A5D-54E1-35C1-F0C852447BA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3" name="Freeform 446">
              <a:extLst>
                <a:ext uri="{FF2B5EF4-FFF2-40B4-BE49-F238E27FC236}">
                  <a16:creationId xmlns:a16="http://schemas.microsoft.com/office/drawing/2014/main" id="{F7F4936A-9B65-208E-0C9D-19DD9DA387F4}"/>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4" name="Freeform 458">
              <a:extLst>
                <a:ext uri="{FF2B5EF4-FFF2-40B4-BE49-F238E27FC236}">
                  <a16:creationId xmlns:a16="http://schemas.microsoft.com/office/drawing/2014/main" id="{36B1001A-8950-D531-5685-EDC322A91271}"/>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5" name="Freeform 459">
              <a:extLst>
                <a:ext uri="{FF2B5EF4-FFF2-40B4-BE49-F238E27FC236}">
                  <a16:creationId xmlns:a16="http://schemas.microsoft.com/office/drawing/2014/main" id="{FDB0D192-F3F2-0B2F-A58B-139DA20636E8}"/>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6" name="Freeform 460">
              <a:extLst>
                <a:ext uri="{FF2B5EF4-FFF2-40B4-BE49-F238E27FC236}">
                  <a16:creationId xmlns:a16="http://schemas.microsoft.com/office/drawing/2014/main" id="{84D317F8-6BDA-949C-ADB7-BB7ED3556C05}"/>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7" name="Freeform 461">
              <a:extLst>
                <a:ext uri="{FF2B5EF4-FFF2-40B4-BE49-F238E27FC236}">
                  <a16:creationId xmlns:a16="http://schemas.microsoft.com/office/drawing/2014/main" id="{259BDD6C-E6DB-ACF9-BD62-3A4C6750E93B}"/>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8" name="Freeform 462">
              <a:extLst>
                <a:ext uri="{FF2B5EF4-FFF2-40B4-BE49-F238E27FC236}">
                  <a16:creationId xmlns:a16="http://schemas.microsoft.com/office/drawing/2014/main" id="{689B75B9-2D80-9D74-C83D-31B73433E171}"/>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9" name="Freeform 463">
              <a:extLst>
                <a:ext uri="{FF2B5EF4-FFF2-40B4-BE49-F238E27FC236}">
                  <a16:creationId xmlns:a16="http://schemas.microsoft.com/office/drawing/2014/main" id="{4EFF6B8D-BD63-97FF-83F2-596F9C573F81}"/>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0" name="Freeform 464">
              <a:extLst>
                <a:ext uri="{FF2B5EF4-FFF2-40B4-BE49-F238E27FC236}">
                  <a16:creationId xmlns:a16="http://schemas.microsoft.com/office/drawing/2014/main" id="{9542918E-FD73-871E-3612-510D1C404D28}"/>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1" name="Freeform 465">
              <a:extLst>
                <a:ext uri="{FF2B5EF4-FFF2-40B4-BE49-F238E27FC236}">
                  <a16:creationId xmlns:a16="http://schemas.microsoft.com/office/drawing/2014/main" id="{64048E43-342C-3461-54EA-1B89FBB11BD2}"/>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2" name="Freeform 466">
              <a:extLst>
                <a:ext uri="{FF2B5EF4-FFF2-40B4-BE49-F238E27FC236}">
                  <a16:creationId xmlns:a16="http://schemas.microsoft.com/office/drawing/2014/main" id="{1630A430-F2AD-5DA9-2559-774211197CC5}"/>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3" name="Freeform 478">
              <a:extLst>
                <a:ext uri="{FF2B5EF4-FFF2-40B4-BE49-F238E27FC236}">
                  <a16:creationId xmlns:a16="http://schemas.microsoft.com/office/drawing/2014/main" id="{415F4B21-115D-438C-2D95-209C6D2CE4AD}"/>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4" name="Freeform 479">
              <a:extLst>
                <a:ext uri="{FF2B5EF4-FFF2-40B4-BE49-F238E27FC236}">
                  <a16:creationId xmlns:a16="http://schemas.microsoft.com/office/drawing/2014/main" id="{883A6B40-FF67-52EC-4734-F9AF04A3BA53}"/>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5" name="Freeform 480">
              <a:extLst>
                <a:ext uri="{FF2B5EF4-FFF2-40B4-BE49-F238E27FC236}">
                  <a16:creationId xmlns:a16="http://schemas.microsoft.com/office/drawing/2014/main" id="{1D34B30E-40A4-723C-F9B7-CE6966EFAFB1}"/>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6" name="Freeform 481">
              <a:extLst>
                <a:ext uri="{FF2B5EF4-FFF2-40B4-BE49-F238E27FC236}">
                  <a16:creationId xmlns:a16="http://schemas.microsoft.com/office/drawing/2014/main" id="{6B1C4AB8-D854-FA07-6C8E-A5A5E7786DBE}"/>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7" name="Freeform 482">
              <a:extLst>
                <a:ext uri="{FF2B5EF4-FFF2-40B4-BE49-F238E27FC236}">
                  <a16:creationId xmlns:a16="http://schemas.microsoft.com/office/drawing/2014/main" id="{03196FFB-60C8-1A61-DE5F-DA87EFB11D45}"/>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8" name="Freeform 483">
              <a:extLst>
                <a:ext uri="{FF2B5EF4-FFF2-40B4-BE49-F238E27FC236}">
                  <a16:creationId xmlns:a16="http://schemas.microsoft.com/office/drawing/2014/main" id="{4966A9E6-A74B-84DA-3AB8-430F05EA1323}"/>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9" name="Freeform 484">
              <a:extLst>
                <a:ext uri="{FF2B5EF4-FFF2-40B4-BE49-F238E27FC236}">
                  <a16:creationId xmlns:a16="http://schemas.microsoft.com/office/drawing/2014/main" id="{0D54B2A3-5E00-C2E7-04E6-391DED8C5858}"/>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0" name="Freeform 485">
              <a:extLst>
                <a:ext uri="{FF2B5EF4-FFF2-40B4-BE49-F238E27FC236}">
                  <a16:creationId xmlns:a16="http://schemas.microsoft.com/office/drawing/2014/main" id="{2F5C6050-56B9-0E99-EC56-B8EC33FE168F}"/>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1" name="Oval 486">
              <a:extLst>
                <a:ext uri="{FF2B5EF4-FFF2-40B4-BE49-F238E27FC236}">
                  <a16:creationId xmlns:a16="http://schemas.microsoft.com/office/drawing/2014/main" id="{4762E9A9-9270-BF9B-4A0B-B1707E5A8567}"/>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2" name="Oval 498">
              <a:extLst>
                <a:ext uri="{FF2B5EF4-FFF2-40B4-BE49-F238E27FC236}">
                  <a16:creationId xmlns:a16="http://schemas.microsoft.com/office/drawing/2014/main" id="{BA6C803E-54BF-A106-A560-3C99E853DB32}"/>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3" name="Oval 499">
              <a:extLst>
                <a:ext uri="{FF2B5EF4-FFF2-40B4-BE49-F238E27FC236}">
                  <a16:creationId xmlns:a16="http://schemas.microsoft.com/office/drawing/2014/main" id="{2F3D6513-6C12-8C4E-8DEC-0C8EE3E11063}"/>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4" name="Freeform 500">
              <a:extLst>
                <a:ext uri="{FF2B5EF4-FFF2-40B4-BE49-F238E27FC236}">
                  <a16:creationId xmlns:a16="http://schemas.microsoft.com/office/drawing/2014/main" id="{DDAC18A7-FEE2-F005-7D3E-035FAB86198C}"/>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5" name="Freeform 501">
              <a:extLst>
                <a:ext uri="{FF2B5EF4-FFF2-40B4-BE49-F238E27FC236}">
                  <a16:creationId xmlns:a16="http://schemas.microsoft.com/office/drawing/2014/main" id="{58EAA11F-2531-E7E9-4665-4C5A59599774}"/>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6" name="Freeform 502">
              <a:extLst>
                <a:ext uri="{FF2B5EF4-FFF2-40B4-BE49-F238E27FC236}">
                  <a16:creationId xmlns:a16="http://schemas.microsoft.com/office/drawing/2014/main" id="{F72F5351-9B83-E8B2-DCF6-6CA67DE53A27}"/>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7" name="Freeform 503">
              <a:extLst>
                <a:ext uri="{FF2B5EF4-FFF2-40B4-BE49-F238E27FC236}">
                  <a16:creationId xmlns:a16="http://schemas.microsoft.com/office/drawing/2014/main" id="{BC2763A8-5AEA-4542-1A73-4CA69D18294C}"/>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8" name="Freeform 504">
              <a:extLst>
                <a:ext uri="{FF2B5EF4-FFF2-40B4-BE49-F238E27FC236}">
                  <a16:creationId xmlns:a16="http://schemas.microsoft.com/office/drawing/2014/main" id="{168BA17E-4672-6558-F49E-674AD76555FD}"/>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9" name="Freeform 505">
              <a:extLst>
                <a:ext uri="{FF2B5EF4-FFF2-40B4-BE49-F238E27FC236}">
                  <a16:creationId xmlns:a16="http://schemas.microsoft.com/office/drawing/2014/main" id="{9DF9D880-AFCA-CF0A-8055-75E45A971DCE}"/>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0" name="Freeform 506">
              <a:extLst>
                <a:ext uri="{FF2B5EF4-FFF2-40B4-BE49-F238E27FC236}">
                  <a16:creationId xmlns:a16="http://schemas.microsoft.com/office/drawing/2014/main" id="{6F6EC4A8-65A1-FBE8-2C12-6A3DD3F580F2}"/>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1" name="Oval 518">
              <a:extLst>
                <a:ext uri="{FF2B5EF4-FFF2-40B4-BE49-F238E27FC236}">
                  <a16:creationId xmlns:a16="http://schemas.microsoft.com/office/drawing/2014/main" id="{66E58AEA-5BE1-DF37-5DA5-8275BB6D41BE}"/>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2" name="Freeform 519">
              <a:extLst>
                <a:ext uri="{FF2B5EF4-FFF2-40B4-BE49-F238E27FC236}">
                  <a16:creationId xmlns:a16="http://schemas.microsoft.com/office/drawing/2014/main" id="{AEAAECA5-BC97-E8CA-023C-A850BB089519}"/>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3" name="Freeform 520">
              <a:extLst>
                <a:ext uri="{FF2B5EF4-FFF2-40B4-BE49-F238E27FC236}">
                  <a16:creationId xmlns:a16="http://schemas.microsoft.com/office/drawing/2014/main" id="{0722834B-486C-7822-5015-AEBCE7018A0D}"/>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4" name="Freeform 521">
              <a:extLst>
                <a:ext uri="{FF2B5EF4-FFF2-40B4-BE49-F238E27FC236}">
                  <a16:creationId xmlns:a16="http://schemas.microsoft.com/office/drawing/2014/main" id="{CC256974-C51E-3E08-B54B-4A40CC6D17D2}"/>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5" name="Freeform 522">
              <a:extLst>
                <a:ext uri="{FF2B5EF4-FFF2-40B4-BE49-F238E27FC236}">
                  <a16:creationId xmlns:a16="http://schemas.microsoft.com/office/drawing/2014/main" id="{98C17D6B-814F-B76F-51EE-BCAA8775BCB0}"/>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6" name="Freeform 523">
              <a:extLst>
                <a:ext uri="{FF2B5EF4-FFF2-40B4-BE49-F238E27FC236}">
                  <a16:creationId xmlns:a16="http://schemas.microsoft.com/office/drawing/2014/main" id="{7D0BA41D-45DC-1F42-89C5-3B770D125D82}"/>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7" name="Freeform 524">
              <a:extLst>
                <a:ext uri="{FF2B5EF4-FFF2-40B4-BE49-F238E27FC236}">
                  <a16:creationId xmlns:a16="http://schemas.microsoft.com/office/drawing/2014/main" id="{3B5C7677-95E0-27C4-14F6-65C047361DC2}"/>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8" name="Freeform 525">
              <a:extLst>
                <a:ext uri="{FF2B5EF4-FFF2-40B4-BE49-F238E27FC236}">
                  <a16:creationId xmlns:a16="http://schemas.microsoft.com/office/drawing/2014/main" id="{B276CAAA-4345-FDA6-EFB0-CFE2ED412ABF}"/>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9" name="Freeform 526">
              <a:extLst>
                <a:ext uri="{FF2B5EF4-FFF2-40B4-BE49-F238E27FC236}">
                  <a16:creationId xmlns:a16="http://schemas.microsoft.com/office/drawing/2014/main" id="{51A0ED6F-695B-B659-46A4-BD0E65972D25}"/>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0" name="Freeform 538">
              <a:extLst>
                <a:ext uri="{FF2B5EF4-FFF2-40B4-BE49-F238E27FC236}">
                  <a16:creationId xmlns:a16="http://schemas.microsoft.com/office/drawing/2014/main" id="{DF37DF1B-B926-D842-E49B-26A15143D4CE}"/>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1" name="Freeform 539">
              <a:extLst>
                <a:ext uri="{FF2B5EF4-FFF2-40B4-BE49-F238E27FC236}">
                  <a16:creationId xmlns:a16="http://schemas.microsoft.com/office/drawing/2014/main" id="{BC7266E5-3CB7-4BB6-4565-162D4AD232EA}"/>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2" name="Oval 540">
              <a:extLst>
                <a:ext uri="{FF2B5EF4-FFF2-40B4-BE49-F238E27FC236}">
                  <a16:creationId xmlns:a16="http://schemas.microsoft.com/office/drawing/2014/main" id="{1A67E7FE-160E-B7CD-F6F0-3F7631F13F37}"/>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3" name="Oval 541">
              <a:extLst>
                <a:ext uri="{FF2B5EF4-FFF2-40B4-BE49-F238E27FC236}">
                  <a16:creationId xmlns:a16="http://schemas.microsoft.com/office/drawing/2014/main" id="{8723EBED-0FF9-E79E-9168-800AAFF3E889}"/>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4" name="Freeform 542">
              <a:extLst>
                <a:ext uri="{FF2B5EF4-FFF2-40B4-BE49-F238E27FC236}">
                  <a16:creationId xmlns:a16="http://schemas.microsoft.com/office/drawing/2014/main" id="{27A3E18D-0AF0-342B-2F7F-8D95ECEC4CA3}"/>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5" name="Freeform 543">
              <a:extLst>
                <a:ext uri="{FF2B5EF4-FFF2-40B4-BE49-F238E27FC236}">
                  <a16:creationId xmlns:a16="http://schemas.microsoft.com/office/drawing/2014/main" id="{79934ACD-B4DA-3C00-3834-933BB422C5C2}"/>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6" name="Freeform 544">
              <a:extLst>
                <a:ext uri="{FF2B5EF4-FFF2-40B4-BE49-F238E27FC236}">
                  <a16:creationId xmlns:a16="http://schemas.microsoft.com/office/drawing/2014/main" id="{A8C91725-39EC-5D78-3C72-20E4E10A58BC}"/>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7" name="Freeform 545">
              <a:extLst>
                <a:ext uri="{FF2B5EF4-FFF2-40B4-BE49-F238E27FC236}">
                  <a16:creationId xmlns:a16="http://schemas.microsoft.com/office/drawing/2014/main" id="{FD04B0CB-215B-C65B-2502-11D5D6775448}"/>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8" name="Freeform 546">
              <a:extLst>
                <a:ext uri="{FF2B5EF4-FFF2-40B4-BE49-F238E27FC236}">
                  <a16:creationId xmlns:a16="http://schemas.microsoft.com/office/drawing/2014/main" id="{E1C29662-3F74-7225-CDD2-C8E411A0BE0B}"/>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9" name="Freeform 558">
              <a:extLst>
                <a:ext uri="{FF2B5EF4-FFF2-40B4-BE49-F238E27FC236}">
                  <a16:creationId xmlns:a16="http://schemas.microsoft.com/office/drawing/2014/main" id="{7FC3C914-B401-BB3E-1493-C76EFF58C64D}"/>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0" name="Freeform 559">
              <a:extLst>
                <a:ext uri="{FF2B5EF4-FFF2-40B4-BE49-F238E27FC236}">
                  <a16:creationId xmlns:a16="http://schemas.microsoft.com/office/drawing/2014/main" id="{17A568BE-3F09-9398-AB6C-13139C7A2DC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1" name="Oval 560">
              <a:extLst>
                <a:ext uri="{FF2B5EF4-FFF2-40B4-BE49-F238E27FC236}">
                  <a16:creationId xmlns:a16="http://schemas.microsoft.com/office/drawing/2014/main" id="{FF1480DA-C366-F8C4-C5DF-F0747EA0DD30}"/>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2" name="Oval 561">
              <a:extLst>
                <a:ext uri="{FF2B5EF4-FFF2-40B4-BE49-F238E27FC236}">
                  <a16:creationId xmlns:a16="http://schemas.microsoft.com/office/drawing/2014/main" id="{1D8402A5-90E4-1BF4-1342-944D4EE4B0C4}"/>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3" name="Freeform 562">
              <a:extLst>
                <a:ext uri="{FF2B5EF4-FFF2-40B4-BE49-F238E27FC236}">
                  <a16:creationId xmlns:a16="http://schemas.microsoft.com/office/drawing/2014/main" id="{815D2393-8386-581E-EBBD-13995ACF7F66}"/>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4" name="Freeform 563">
              <a:extLst>
                <a:ext uri="{FF2B5EF4-FFF2-40B4-BE49-F238E27FC236}">
                  <a16:creationId xmlns:a16="http://schemas.microsoft.com/office/drawing/2014/main" id="{42696A4D-C98B-F9E9-AD0A-222BD5977ACA}"/>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5" name="Freeform 564">
              <a:extLst>
                <a:ext uri="{FF2B5EF4-FFF2-40B4-BE49-F238E27FC236}">
                  <a16:creationId xmlns:a16="http://schemas.microsoft.com/office/drawing/2014/main" id="{953675CF-0E79-5DF3-8387-D93BB1D61A8E}"/>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6" name="Freeform 565">
              <a:extLst>
                <a:ext uri="{FF2B5EF4-FFF2-40B4-BE49-F238E27FC236}">
                  <a16:creationId xmlns:a16="http://schemas.microsoft.com/office/drawing/2014/main" id="{691C7A8F-DC56-7288-4D5E-FC7AEF87562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7" name="Freeform 566">
              <a:extLst>
                <a:ext uri="{FF2B5EF4-FFF2-40B4-BE49-F238E27FC236}">
                  <a16:creationId xmlns:a16="http://schemas.microsoft.com/office/drawing/2014/main" id="{64A4BB3A-242D-3C10-82F1-9CF256BC31F5}"/>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8" name="Freeform 578">
              <a:extLst>
                <a:ext uri="{FF2B5EF4-FFF2-40B4-BE49-F238E27FC236}">
                  <a16:creationId xmlns:a16="http://schemas.microsoft.com/office/drawing/2014/main" id="{D4E112E4-F7D8-5AF2-0C88-6374587E2C4E}"/>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9" name="Freeform 579">
              <a:extLst>
                <a:ext uri="{FF2B5EF4-FFF2-40B4-BE49-F238E27FC236}">
                  <a16:creationId xmlns:a16="http://schemas.microsoft.com/office/drawing/2014/main" id="{27D13CB9-5E06-E789-AA9B-0F7EEE6857C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0" name="Freeform 580">
              <a:extLst>
                <a:ext uri="{FF2B5EF4-FFF2-40B4-BE49-F238E27FC236}">
                  <a16:creationId xmlns:a16="http://schemas.microsoft.com/office/drawing/2014/main" id="{16F91511-7B41-2AA0-A26D-1E78F98FFFE2}"/>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1" name="Freeform 581">
              <a:extLst>
                <a:ext uri="{FF2B5EF4-FFF2-40B4-BE49-F238E27FC236}">
                  <a16:creationId xmlns:a16="http://schemas.microsoft.com/office/drawing/2014/main" id="{46D9FB95-3B72-223D-663B-A66BC643966C}"/>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2" name="Freeform 582">
              <a:extLst>
                <a:ext uri="{FF2B5EF4-FFF2-40B4-BE49-F238E27FC236}">
                  <a16:creationId xmlns:a16="http://schemas.microsoft.com/office/drawing/2014/main" id="{47C7F0C8-69A1-4A1C-3110-032BFBB939C0}"/>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3" name="Oval 583">
              <a:extLst>
                <a:ext uri="{FF2B5EF4-FFF2-40B4-BE49-F238E27FC236}">
                  <a16:creationId xmlns:a16="http://schemas.microsoft.com/office/drawing/2014/main" id="{7C56413F-847D-A66A-06FD-61BAE4C5607C}"/>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4" name="Freeform 584">
              <a:extLst>
                <a:ext uri="{FF2B5EF4-FFF2-40B4-BE49-F238E27FC236}">
                  <a16:creationId xmlns:a16="http://schemas.microsoft.com/office/drawing/2014/main" id="{71E6FB58-42FD-C39F-0618-1CF54836DF69}"/>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5" name="Freeform 585">
              <a:extLst>
                <a:ext uri="{FF2B5EF4-FFF2-40B4-BE49-F238E27FC236}">
                  <a16:creationId xmlns:a16="http://schemas.microsoft.com/office/drawing/2014/main" id="{60072C04-BF23-C23D-13F3-B4D130F1BA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6" name="Freeform 586">
              <a:extLst>
                <a:ext uri="{FF2B5EF4-FFF2-40B4-BE49-F238E27FC236}">
                  <a16:creationId xmlns:a16="http://schemas.microsoft.com/office/drawing/2014/main" id="{C4E819E7-FB19-73D6-700F-69152A931DA0}"/>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7" name="Freeform 598">
              <a:extLst>
                <a:ext uri="{FF2B5EF4-FFF2-40B4-BE49-F238E27FC236}">
                  <a16:creationId xmlns:a16="http://schemas.microsoft.com/office/drawing/2014/main" id="{846B525B-1190-DD2E-C4DD-75F3AA7C6107}"/>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8" name="Freeform 599">
              <a:extLst>
                <a:ext uri="{FF2B5EF4-FFF2-40B4-BE49-F238E27FC236}">
                  <a16:creationId xmlns:a16="http://schemas.microsoft.com/office/drawing/2014/main" id="{D74CD22D-F495-5579-DA78-14E3BECFFA1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9" name="Freeform 600">
              <a:extLst>
                <a:ext uri="{FF2B5EF4-FFF2-40B4-BE49-F238E27FC236}">
                  <a16:creationId xmlns:a16="http://schemas.microsoft.com/office/drawing/2014/main" id="{F469D46C-D189-9C7C-0E5C-8149279604A5}"/>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0" name="Freeform 601">
              <a:extLst>
                <a:ext uri="{FF2B5EF4-FFF2-40B4-BE49-F238E27FC236}">
                  <a16:creationId xmlns:a16="http://schemas.microsoft.com/office/drawing/2014/main" id="{0414734B-B99A-AC6C-A2BD-FAF9864251D8}"/>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1" name="Freeform 602">
              <a:extLst>
                <a:ext uri="{FF2B5EF4-FFF2-40B4-BE49-F238E27FC236}">
                  <a16:creationId xmlns:a16="http://schemas.microsoft.com/office/drawing/2014/main" id="{DDD60A29-A8BC-3196-E111-CA33F43D0074}"/>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2" name="Oval 603">
              <a:extLst>
                <a:ext uri="{FF2B5EF4-FFF2-40B4-BE49-F238E27FC236}">
                  <a16:creationId xmlns:a16="http://schemas.microsoft.com/office/drawing/2014/main" id="{EDF7134F-5EE7-F384-36C9-A6470E43F051}"/>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3" name="Oval 604">
              <a:extLst>
                <a:ext uri="{FF2B5EF4-FFF2-40B4-BE49-F238E27FC236}">
                  <a16:creationId xmlns:a16="http://schemas.microsoft.com/office/drawing/2014/main" id="{FA1FEBCE-3CAC-1B79-58B9-92F5D4261900}"/>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4" name="Freeform 605">
              <a:extLst>
                <a:ext uri="{FF2B5EF4-FFF2-40B4-BE49-F238E27FC236}">
                  <a16:creationId xmlns:a16="http://schemas.microsoft.com/office/drawing/2014/main" id="{038AB99D-57B1-D3B3-34A2-99C00834D0F8}"/>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5" name="Freeform 606">
              <a:extLst>
                <a:ext uri="{FF2B5EF4-FFF2-40B4-BE49-F238E27FC236}">
                  <a16:creationId xmlns:a16="http://schemas.microsoft.com/office/drawing/2014/main" id="{5292A1F7-7602-8DE3-0709-7ED62DC180B6}"/>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500" fill="hold"/>
                                        <p:tgtEl>
                                          <p:spTgt spid="529"/>
                                        </p:tgtEl>
                                        <p:attrNameLst>
                                          <p:attrName>ppt_x</p:attrName>
                                        </p:attrNameLst>
                                      </p:cBhvr>
                                      <p:tavLst>
                                        <p:tav tm="0">
                                          <p:val>
                                            <p:strVal val="1+#ppt_w/2"/>
                                          </p:val>
                                        </p:tav>
                                        <p:tav tm="100000">
                                          <p:val>
                                            <p:strVal val="#ppt_x"/>
                                          </p:val>
                                        </p:tav>
                                      </p:tavLst>
                                    </p:anim>
                                    <p:anim calcmode="lin" valueType="num">
                                      <p:cBhvr additive="base">
                                        <p:cTn id="8" dur="500" fill="hold"/>
                                        <p:tgtEl>
                                          <p:spTgt spid="5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78"/>
                                        </p:tgtEl>
                                        <p:attrNameLst>
                                          <p:attrName>style.visibility</p:attrName>
                                        </p:attrNameLst>
                                      </p:cBhvr>
                                      <p:to>
                                        <p:strVal val="visible"/>
                                      </p:to>
                                    </p:set>
                                    <p:anim calcmode="lin" valueType="num">
                                      <p:cBhvr additive="base">
                                        <p:cTn id="11" dur="500" fill="hold"/>
                                        <p:tgtEl>
                                          <p:spTgt spid="578"/>
                                        </p:tgtEl>
                                        <p:attrNameLst>
                                          <p:attrName>ppt_x</p:attrName>
                                        </p:attrNameLst>
                                      </p:cBhvr>
                                      <p:tavLst>
                                        <p:tav tm="0">
                                          <p:val>
                                            <p:strVal val="0-#ppt_w/2"/>
                                          </p:val>
                                        </p:tav>
                                        <p:tav tm="100000">
                                          <p:val>
                                            <p:strVal val="#ppt_x"/>
                                          </p:val>
                                        </p:tav>
                                      </p:tavLst>
                                    </p:anim>
                                    <p:anim calcmode="lin" valueType="num">
                                      <p:cBhvr additive="base">
                                        <p:cTn id="12" dur="500" fill="hold"/>
                                        <p:tgtEl>
                                          <p:spTgt spid="5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1">
    <p:spTree>
      <p:nvGrpSpPr>
        <p:cNvPr id="1" name="Shape 59"/>
        <p:cNvGrpSpPr/>
        <p:nvPr/>
      </p:nvGrpSpPr>
      <p:grpSpPr>
        <a:xfrm>
          <a:off x="0" y="0"/>
          <a:ext cx="0" cy="0"/>
          <a:chOff x="0" y="0"/>
          <a:chExt cx="0" cy="0"/>
        </a:xfrm>
      </p:grpSpPr>
      <p:sp>
        <p:nvSpPr>
          <p:cNvPr id="2" name="Google Shape;15;p16">
            <a:extLst>
              <a:ext uri="{FF2B5EF4-FFF2-40B4-BE49-F238E27FC236}">
                <a16:creationId xmlns:a16="http://schemas.microsoft.com/office/drawing/2014/main" id="{11AA3C7D-7CE8-40C4-CB27-634D521DBE90}"/>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32" name="Freeform 881">
            <a:extLst>
              <a:ext uri="{FF2B5EF4-FFF2-40B4-BE49-F238E27FC236}">
                <a16:creationId xmlns:a16="http://schemas.microsoft.com/office/drawing/2014/main" id="{19A0085F-6F17-AF39-B504-CDC88FE6E004}"/>
              </a:ext>
            </a:extLst>
          </p:cNvPr>
          <p:cNvSpPr>
            <a:spLocks/>
          </p:cNvSpPr>
          <p:nvPr userDrawn="1"/>
        </p:nvSpPr>
        <p:spPr bwMode="auto">
          <a:xfrm>
            <a:off x="8420420" y="4398962"/>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grpSp>
        <p:nvGrpSpPr>
          <p:cNvPr id="527" name="Grupo 526">
            <a:extLst>
              <a:ext uri="{FF2B5EF4-FFF2-40B4-BE49-F238E27FC236}">
                <a16:creationId xmlns:a16="http://schemas.microsoft.com/office/drawing/2014/main" id="{7199CD34-E81B-DEBC-1868-D0EBC671B874}"/>
              </a:ext>
            </a:extLst>
          </p:cNvPr>
          <p:cNvGrpSpPr/>
          <p:nvPr userDrawn="1"/>
        </p:nvGrpSpPr>
        <p:grpSpPr>
          <a:xfrm>
            <a:off x="-481750" y="4102338"/>
            <a:ext cx="1507863" cy="1510278"/>
            <a:chOff x="39184" y="-151930"/>
            <a:chExt cx="1309806" cy="1311904"/>
          </a:xfrm>
          <a:solidFill>
            <a:schemeClr val="bg2"/>
          </a:solidFill>
        </p:grpSpPr>
        <p:sp>
          <p:nvSpPr>
            <p:cNvPr id="528" name="Oval 357">
              <a:extLst>
                <a:ext uri="{FF2B5EF4-FFF2-40B4-BE49-F238E27FC236}">
                  <a16:creationId xmlns:a16="http://schemas.microsoft.com/office/drawing/2014/main" id="{7DE5C326-86CD-6426-ADDA-64284D2A36A1}"/>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358">
              <a:extLst>
                <a:ext uri="{FF2B5EF4-FFF2-40B4-BE49-F238E27FC236}">
                  <a16:creationId xmlns:a16="http://schemas.microsoft.com/office/drawing/2014/main" id="{5BA8993C-9FE2-A5FC-CB99-8080BE8FFC37}"/>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359">
              <a:extLst>
                <a:ext uri="{FF2B5EF4-FFF2-40B4-BE49-F238E27FC236}">
                  <a16:creationId xmlns:a16="http://schemas.microsoft.com/office/drawing/2014/main" id="{7F7C8FA8-211F-AFC8-8431-3D37914245E4}"/>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360">
              <a:extLst>
                <a:ext uri="{FF2B5EF4-FFF2-40B4-BE49-F238E27FC236}">
                  <a16:creationId xmlns:a16="http://schemas.microsoft.com/office/drawing/2014/main" id="{BFFE6BB9-B73C-5DB2-49D0-D1C4D3006EDE}"/>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361">
              <a:extLst>
                <a:ext uri="{FF2B5EF4-FFF2-40B4-BE49-F238E27FC236}">
                  <a16:creationId xmlns:a16="http://schemas.microsoft.com/office/drawing/2014/main" id="{4C247B38-BF32-C515-AC16-4E203EE3E124}"/>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4" name="Freeform 362">
              <a:extLst>
                <a:ext uri="{FF2B5EF4-FFF2-40B4-BE49-F238E27FC236}">
                  <a16:creationId xmlns:a16="http://schemas.microsoft.com/office/drawing/2014/main" id="{63F6E132-3013-8285-7294-11DD7A73C73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5" name="Freeform 363">
              <a:extLst>
                <a:ext uri="{FF2B5EF4-FFF2-40B4-BE49-F238E27FC236}">
                  <a16:creationId xmlns:a16="http://schemas.microsoft.com/office/drawing/2014/main" id="{8BFD6815-1899-4C65-84B4-D347AC4DD1BF}"/>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6" name="Freeform 364">
              <a:extLst>
                <a:ext uri="{FF2B5EF4-FFF2-40B4-BE49-F238E27FC236}">
                  <a16:creationId xmlns:a16="http://schemas.microsoft.com/office/drawing/2014/main" id="{323432DA-3FFB-8165-CA10-A55173CCF5B2}"/>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7" name="Freeform 365">
              <a:extLst>
                <a:ext uri="{FF2B5EF4-FFF2-40B4-BE49-F238E27FC236}">
                  <a16:creationId xmlns:a16="http://schemas.microsoft.com/office/drawing/2014/main" id="{83C0D049-E83E-5FB7-172B-2CC9DE0C3FA0}"/>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8" name="Freeform 377">
              <a:extLst>
                <a:ext uri="{FF2B5EF4-FFF2-40B4-BE49-F238E27FC236}">
                  <a16:creationId xmlns:a16="http://schemas.microsoft.com/office/drawing/2014/main" id="{B40D7070-E1EF-E424-3126-F85DE71B596F}"/>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9" name="Freeform 378">
              <a:extLst>
                <a:ext uri="{FF2B5EF4-FFF2-40B4-BE49-F238E27FC236}">
                  <a16:creationId xmlns:a16="http://schemas.microsoft.com/office/drawing/2014/main" id="{5E2DC23C-5AF8-4B38-678C-676F3FBFCF38}"/>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0" name="Oval 379">
              <a:extLst>
                <a:ext uri="{FF2B5EF4-FFF2-40B4-BE49-F238E27FC236}">
                  <a16:creationId xmlns:a16="http://schemas.microsoft.com/office/drawing/2014/main" id="{DA7F6BB9-5C68-AD71-779B-3E64FFD0F8CB}"/>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1" name="Oval 380">
              <a:extLst>
                <a:ext uri="{FF2B5EF4-FFF2-40B4-BE49-F238E27FC236}">
                  <a16:creationId xmlns:a16="http://schemas.microsoft.com/office/drawing/2014/main" id="{DCFB791F-1763-B985-BA80-AD150B7AFBFA}"/>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2" name="Freeform 381">
              <a:extLst>
                <a:ext uri="{FF2B5EF4-FFF2-40B4-BE49-F238E27FC236}">
                  <a16:creationId xmlns:a16="http://schemas.microsoft.com/office/drawing/2014/main" id="{5373AD66-273F-CFD4-185B-9713E3DDE0E8}"/>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3" name="Freeform 382">
              <a:extLst>
                <a:ext uri="{FF2B5EF4-FFF2-40B4-BE49-F238E27FC236}">
                  <a16:creationId xmlns:a16="http://schemas.microsoft.com/office/drawing/2014/main" id="{A0FA309E-F114-BFC2-2EA5-65484744AA33}"/>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4" name="Freeform 383">
              <a:extLst>
                <a:ext uri="{FF2B5EF4-FFF2-40B4-BE49-F238E27FC236}">
                  <a16:creationId xmlns:a16="http://schemas.microsoft.com/office/drawing/2014/main" id="{2C18F86B-4214-C870-18AD-B936C8399076}"/>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5" name="Freeform 384">
              <a:extLst>
                <a:ext uri="{FF2B5EF4-FFF2-40B4-BE49-F238E27FC236}">
                  <a16:creationId xmlns:a16="http://schemas.microsoft.com/office/drawing/2014/main" id="{8D557B9C-2057-1A61-F14E-0B68772C7E35}"/>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6" name="Freeform 385">
              <a:extLst>
                <a:ext uri="{FF2B5EF4-FFF2-40B4-BE49-F238E27FC236}">
                  <a16:creationId xmlns:a16="http://schemas.microsoft.com/office/drawing/2014/main" id="{C8CDC7C8-7E01-C6C1-0F9B-F5E0BFE0A3B6}"/>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7" name="Freeform 397">
              <a:extLst>
                <a:ext uri="{FF2B5EF4-FFF2-40B4-BE49-F238E27FC236}">
                  <a16:creationId xmlns:a16="http://schemas.microsoft.com/office/drawing/2014/main" id="{DA4DAEDB-1960-5D38-C88D-5C51C715CE2A}"/>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8" name="Freeform 398">
              <a:extLst>
                <a:ext uri="{FF2B5EF4-FFF2-40B4-BE49-F238E27FC236}">
                  <a16:creationId xmlns:a16="http://schemas.microsoft.com/office/drawing/2014/main" id="{FEC6C131-D4E6-AD4D-BE43-54059B273339}"/>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9" name="Oval 399">
              <a:extLst>
                <a:ext uri="{FF2B5EF4-FFF2-40B4-BE49-F238E27FC236}">
                  <a16:creationId xmlns:a16="http://schemas.microsoft.com/office/drawing/2014/main" id="{82E51217-3791-BA6F-2DA8-75F8C9E9182B}"/>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0" name="Oval 400">
              <a:extLst>
                <a:ext uri="{FF2B5EF4-FFF2-40B4-BE49-F238E27FC236}">
                  <a16:creationId xmlns:a16="http://schemas.microsoft.com/office/drawing/2014/main" id="{646C2D4B-3199-72FA-25FA-E25AC498B162}"/>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1" name="Freeform 401">
              <a:extLst>
                <a:ext uri="{FF2B5EF4-FFF2-40B4-BE49-F238E27FC236}">
                  <a16:creationId xmlns:a16="http://schemas.microsoft.com/office/drawing/2014/main" id="{8CC88120-E92A-2746-AD86-BFD3C4E3C152}"/>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2" name="Freeform 402">
              <a:extLst>
                <a:ext uri="{FF2B5EF4-FFF2-40B4-BE49-F238E27FC236}">
                  <a16:creationId xmlns:a16="http://schemas.microsoft.com/office/drawing/2014/main" id="{1602A9B6-2408-5AD8-748A-28E0C11E769A}"/>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3" name="Freeform 403">
              <a:extLst>
                <a:ext uri="{FF2B5EF4-FFF2-40B4-BE49-F238E27FC236}">
                  <a16:creationId xmlns:a16="http://schemas.microsoft.com/office/drawing/2014/main" id="{BB5196B5-F96C-5078-B88C-CD0790E34725}"/>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4" name="Freeform 404">
              <a:extLst>
                <a:ext uri="{FF2B5EF4-FFF2-40B4-BE49-F238E27FC236}">
                  <a16:creationId xmlns:a16="http://schemas.microsoft.com/office/drawing/2014/main" id="{C9CFD74E-4012-A9B0-DD7D-19445D46072A}"/>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5" name="Freeform 405">
              <a:extLst>
                <a:ext uri="{FF2B5EF4-FFF2-40B4-BE49-F238E27FC236}">
                  <a16:creationId xmlns:a16="http://schemas.microsoft.com/office/drawing/2014/main" id="{717E77D7-FD47-33B4-AB12-AF8BE1BC9F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6" name="Freeform 418">
              <a:extLst>
                <a:ext uri="{FF2B5EF4-FFF2-40B4-BE49-F238E27FC236}">
                  <a16:creationId xmlns:a16="http://schemas.microsoft.com/office/drawing/2014/main" id="{929ABBFC-FA39-15BF-B319-385D054093BE}"/>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7" name="Freeform 419">
              <a:extLst>
                <a:ext uri="{FF2B5EF4-FFF2-40B4-BE49-F238E27FC236}">
                  <a16:creationId xmlns:a16="http://schemas.microsoft.com/office/drawing/2014/main" id="{BE317364-4CAC-39E0-6F52-15B185B22832}"/>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8" name="Freeform 420">
              <a:extLst>
                <a:ext uri="{FF2B5EF4-FFF2-40B4-BE49-F238E27FC236}">
                  <a16:creationId xmlns:a16="http://schemas.microsoft.com/office/drawing/2014/main" id="{DCD25B61-3A6C-84B6-EA8E-8DA6384819A8}"/>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9" name="Freeform 421">
              <a:extLst>
                <a:ext uri="{FF2B5EF4-FFF2-40B4-BE49-F238E27FC236}">
                  <a16:creationId xmlns:a16="http://schemas.microsoft.com/office/drawing/2014/main" id="{48C050EF-4B88-0945-2149-1909F4C3A00A}"/>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0" name="Freeform 422">
              <a:extLst>
                <a:ext uri="{FF2B5EF4-FFF2-40B4-BE49-F238E27FC236}">
                  <a16:creationId xmlns:a16="http://schemas.microsoft.com/office/drawing/2014/main" id="{0E029039-2640-3B98-CD42-E849337865D3}"/>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1" name="Oval 423">
              <a:extLst>
                <a:ext uri="{FF2B5EF4-FFF2-40B4-BE49-F238E27FC236}">
                  <a16:creationId xmlns:a16="http://schemas.microsoft.com/office/drawing/2014/main" id="{E21B9E0F-6FDC-E809-CA75-262D6568DDF6}"/>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2" name="Freeform 424">
              <a:extLst>
                <a:ext uri="{FF2B5EF4-FFF2-40B4-BE49-F238E27FC236}">
                  <a16:creationId xmlns:a16="http://schemas.microsoft.com/office/drawing/2014/main" id="{63E0C134-12B5-03A1-F1F1-E5EAD4AC1248}"/>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3" name="Freeform 425">
              <a:extLst>
                <a:ext uri="{FF2B5EF4-FFF2-40B4-BE49-F238E27FC236}">
                  <a16:creationId xmlns:a16="http://schemas.microsoft.com/office/drawing/2014/main" id="{03512538-E582-C602-55AD-7C2277179B1A}"/>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4" name="Freeform 426">
              <a:extLst>
                <a:ext uri="{FF2B5EF4-FFF2-40B4-BE49-F238E27FC236}">
                  <a16:creationId xmlns:a16="http://schemas.microsoft.com/office/drawing/2014/main" id="{A23A2E0B-F90E-4D71-E137-C85DEBD9A9C7}"/>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5" name="Freeform 438">
              <a:extLst>
                <a:ext uri="{FF2B5EF4-FFF2-40B4-BE49-F238E27FC236}">
                  <a16:creationId xmlns:a16="http://schemas.microsoft.com/office/drawing/2014/main" id="{71BC9683-530F-A4E1-DF6C-B9981455C2A9}"/>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6" name="Freeform 439">
              <a:extLst>
                <a:ext uri="{FF2B5EF4-FFF2-40B4-BE49-F238E27FC236}">
                  <a16:creationId xmlns:a16="http://schemas.microsoft.com/office/drawing/2014/main" id="{3E1FF49E-55FE-14E6-AB23-C9F059E8A9B0}"/>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7" name="Freeform 440">
              <a:extLst>
                <a:ext uri="{FF2B5EF4-FFF2-40B4-BE49-F238E27FC236}">
                  <a16:creationId xmlns:a16="http://schemas.microsoft.com/office/drawing/2014/main" id="{FFA0B0D6-218A-44C8-A83B-92CF294137BD}"/>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8" name="Freeform 441">
              <a:extLst>
                <a:ext uri="{FF2B5EF4-FFF2-40B4-BE49-F238E27FC236}">
                  <a16:creationId xmlns:a16="http://schemas.microsoft.com/office/drawing/2014/main" id="{39A72404-44A3-B6FF-70E9-E6FCE7D42963}"/>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9" name="Freeform 442">
              <a:extLst>
                <a:ext uri="{FF2B5EF4-FFF2-40B4-BE49-F238E27FC236}">
                  <a16:creationId xmlns:a16="http://schemas.microsoft.com/office/drawing/2014/main" id="{DA8E0066-B0E4-32E7-8397-6A024D8FBD92}"/>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0" name="Oval 443">
              <a:extLst>
                <a:ext uri="{FF2B5EF4-FFF2-40B4-BE49-F238E27FC236}">
                  <a16:creationId xmlns:a16="http://schemas.microsoft.com/office/drawing/2014/main" id="{1157C327-9E90-FF6A-3684-E84AB961077C}"/>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1" name="Oval 444">
              <a:extLst>
                <a:ext uri="{FF2B5EF4-FFF2-40B4-BE49-F238E27FC236}">
                  <a16:creationId xmlns:a16="http://schemas.microsoft.com/office/drawing/2014/main" id="{CD23F99B-43F3-6E98-00B5-A32DD7274B0F}"/>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2" name="Freeform 445">
              <a:extLst>
                <a:ext uri="{FF2B5EF4-FFF2-40B4-BE49-F238E27FC236}">
                  <a16:creationId xmlns:a16="http://schemas.microsoft.com/office/drawing/2014/main" id="{749D2551-41D6-F098-81BE-642B617E7D2A}"/>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3" name="Freeform 446">
              <a:extLst>
                <a:ext uri="{FF2B5EF4-FFF2-40B4-BE49-F238E27FC236}">
                  <a16:creationId xmlns:a16="http://schemas.microsoft.com/office/drawing/2014/main" id="{319AC92A-0940-8683-96F7-7CC4743F2567}"/>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4" name="Freeform 458">
              <a:extLst>
                <a:ext uri="{FF2B5EF4-FFF2-40B4-BE49-F238E27FC236}">
                  <a16:creationId xmlns:a16="http://schemas.microsoft.com/office/drawing/2014/main" id="{71E6A5F9-F612-00D3-94BC-88282510ADE8}"/>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5" name="Freeform 459">
              <a:extLst>
                <a:ext uri="{FF2B5EF4-FFF2-40B4-BE49-F238E27FC236}">
                  <a16:creationId xmlns:a16="http://schemas.microsoft.com/office/drawing/2014/main" id="{04C2A1FA-D393-9D23-FD0F-6710B26CB4DB}"/>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6" name="Freeform 460">
              <a:extLst>
                <a:ext uri="{FF2B5EF4-FFF2-40B4-BE49-F238E27FC236}">
                  <a16:creationId xmlns:a16="http://schemas.microsoft.com/office/drawing/2014/main" id="{E086619E-FF62-58F0-C3EB-64BB1D03AAA7}"/>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7" name="Freeform 461">
              <a:extLst>
                <a:ext uri="{FF2B5EF4-FFF2-40B4-BE49-F238E27FC236}">
                  <a16:creationId xmlns:a16="http://schemas.microsoft.com/office/drawing/2014/main" id="{4EACC1EF-089F-D6F0-13D5-C11D8A556A39}"/>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8" name="Freeform 462">
              <a:extLst>
                <a:ext uri="{FF2B5EF4-FFF2-40B4-BE49-F238E27FC236}">
                  <a16:creationId xmlns:a16="http://schemas.microsoft.com/office/drawing/2014/main" id="{92E4BCF2-84DB-7C91-BD13-AC1557C6F61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9" name="Freeform 463">
              <a:extLst>
                <a:ext uri="{FF2B5EF4-FFF2-40B4-BE49-F238E27FC236}">
                  <a16:creationId xmlns:a16="http://schemas.microsoft.com/office/drawing/2014/main" id="{DA319E02-6CB7-442B-8272-27B636E1B83F}"/>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0" name="Freeform 464">
              <a:extLst>
                <a:ext uri="{FF2B5EF4-FFF2-40B4-BE49-F238E27FC236}">
                  <a16:creationId xmlns:a16="http://schemas.microsoft.com/office/drawing/2014/main" id="{B9619E00-93A7-5130-573A-6BF36AA549B8}"/>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1" name="Freeform 465">
              <a:extLst>
                <a:ext uri="{FF2B5EF4-FFF2-40B4-BE49-F238E27FC236}">
                  <a16:creationId xmlns:a16="http://schemas.microsoft.com/office/drawing/2014/main" id="{C378BC45-49A7-E8ED-3F9B-062946B64BA3}"/>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2" name="Freeform 466">
              <a:extLst>
                <a:ext uri="{FF2B5EF4-FFF2-40B4-BE49-F238E27FC236}">
                  <a16:creationId xmlns:a16="http://schemas.microsoft.com/office/drawing/2014/main" id="{FBB98015-08F4-4FC0-90FB-D3AF12566A49}"/>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3" name="Freeform 478">
              <a:extLst>
                <a:ext uri="{FF2B5EF4-FFF2-40B4-BE49-F238E27FC236}">
                  <a16:creationId xmlns:a16="http://schemas.microsoft.com/office/drawing/2014/main" id="{AEE0267F-C18D-C6B4-7963-882038E0BE5F}"/>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4" name="Freeform 479">
              <a:extLst>
                <a:ext uri="{FF2B5EF4-FFF2-40B4-BE49-F238E27FC236}">
                  <a16:creationId xmlns:a16="http://schemas.microsoft.com/office/drawing/2014/main" id="{EDFA98D4-B7FF-D88C-87DA-11BDCFB6405D}"/>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5" name="Freeform 480">
              <a:extLst>
                <a:ext uri="{FF2B5EF4-FFF2-40B4-BE49-F238E27FC236}">
                  <a16:creationId xmlns:a16="http://schemas.microsoft.com/office/drawing/2014/main" id="{C6AD4DA5-C662-A8EF-9613-7681CA888DE4}"/>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6" name="Freeform 481">
              <a:extLst>
                <a:ext uri="{FF2B5EF4-FFF2-40B4-BE49-F238E27FC236}">
                  <a16:creationId xmlns:a16="http://schemas.microsoft.com/office/drawing/2014/main" id="{32DE67C3-B095-CF08-8279-C5058FFA9B17}"/>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7" name="Freeform 482">
              <a:extLst>
                <a:ext uri="{FF2B5EF4-FFF2-40B4-BE49-F238E27FC236}">
                  <a16:creationId xmlns:a16="http://schemas.microsoft.com/office/drawing/2014/main" id="{9263C65D-4B9C-EC85-40BD-79F09AC4DD7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8" name="Freeform 483">
              <a:extLst>
                <a:ext uri="{FF2B5EF4-FFF2-40B4-BE49-F238E27FC236}">
                  <a16:creationId xmlns:a16="http://schemas.microsoft.com/office/drawing/2014/main" id="{5537E648-9C51-2AC0-4628-B42FF78B8D3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9" name="Freeform 484">
              <a:extLst>
                <a:ext uri="{FF2B5EF4-FFF2-40B4-BE49-F238E27FC236}">
                  <a16:creationId xmlns:a16="http://schemas.microsoft.com/office/drawing/2014/main" id="{0D7A8691-B96B-6695-3DA1-6F618E30779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0" name="Freeform 485">
              <a:extLst>
                <a:ext uri="{FF2B5EF4-FFF2-40B4-BE49-F238E27FC236}">
                  <a16:creationId xmlns:a16="http://schemas.microsoft.com/office/drawing/2014/main" id="{8F3725B0-FDC5-BEE5-55D9-5C0CD636DC23}"/>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1" name="Oval 486">
              <a:extLst>
                <a:ext uri="{FF2B5EF4-FFF2-40B4-BE49-F238E27FC236}">
                  <a16:creationId xmlns:a16="http://schemas.microsoft.com/office/drawing/2014/main" id="{9DAAD8D1-8668-11C4-8FE2-EC7FCFFFE4B2}"/>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2" name="Oval 498">
              <a:extLst>
                <a:ext uri="{FF2B5EF4-FFF2-40B4-BE49-F238E27FC236}">
                  <a16:creationId xmlns:a16="http://schemas.microsoft.com/office/drawing/2014/main" id="{75A8C128-AEAB-C336-6071-1D13F73716C2}"/>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3" name="Oval 499">
              <a:extLst>
                <a:ext uri="{FF2B5EF4-FFF2-40B4-BE49-F238E27FC236}">
                  <a16:creationId xmlns:a16="http://schemas.microsoft.com/office/drawing/2014/main" id="{E2D96025-DC1F-7954-F870-E18AD9CEA912}"/>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4" name="Freeform 500">
              <a:extLst>
                <a:ext uri="{FF2B5EF4-FFF2-40B4-BE49-F238E27FC236}">
                  <a16:creationId xmlns:a16="http://schemas.microsoft.com/office/drawing/2014/main" id="{30FBF349-12E6-F57C-2B90-B2E59EEE77B4}"/>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5" name="Freeform 501">
              <a:extLst>
                <a:ext uri="{FF2B5EF4-FFF2-40B4-BE49-F238E27FC236}">
                  <a16:creationId xmlns:a16="http://schemas.microsoft.com/office/drawing/2014/main" id="{BAF30721-9985-8D8D-7E4A-F35A999BC810}"/>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6" name="Freeform 502">
              <a:extLst>
                <a:ext uri="{FF2B5EF4-FFF2-40B4-BE49-F238E27FC236}">
                  <a16:creationId xmlns:a16="http://schemas.microsoft.com/office/drawing/2014/main" id="{1239A730-3846-EDEE-4F4F-E23FD14D373C}"/>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7" name="Freeform 503">
              <a:extLst>
                <a:ext uri="{FF2B5EF4-FFF2-40B4-BE49-F238E27FC236}">
                  <a16:creationId xmlns:a16="http://schemas.microsoft.com/office/drawing/2014/main" id="{43003082-106A-5B86-F2EC-BED0F4A86A1A}"/>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8" name="Freeform 504">
              <a:extLst>
                <a:ext uri="{FF2B5EF4-FFF2-40B4-BE49-F238E27FC236}">
                  <a16:creationId xmlns:a16="http://schemas.microsoft.com/office/drawing/2014/main" id="{5A6A233A-C41E-EC88-8DD2-D8CE47527EAB}"/>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9" name="Freeform 505">
              <a:extLst>
                <a:ext uri="{FF2B5EF4-FFF2-40B4-BE49-F238E27FC236}">
                  <a16:creationId xmlns:a16="http://schemas.microsoft.com/office/drawing/2014/main" id="{743FCB0A-F2E4-4DE4-3628-B59055AEFCFC}"/>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0" name="Freeform 506">
              <a:extLst>
                <a:ext uri="{FF2B5EF4-FFF2-40B4-BE49-F238E27FC236}">
                  <a16:creationId xmlns:a16="http://schemas.microsoft.com/office/drawing/2014/main" id="{4290A72C-A952-8101-C7F2-ECC8329D04C0}"/>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1" name="Oval 518">
              <a:extLst>
                <a:ext uri="{FF2B5EF4-FFF2-40B4-BE49-F238E27FC236}">
                  <a16:creationId xmlns:a16="http://schemas.microsoft.com/office/drawing/2014/main" id="{D32331B4-2A8F-435C-4323-FFB0C38E3EB7}"/>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2" name="Freeform 519">
              <a:extLst>
                <a:ext uri="{FF2B5EF4-FFF2-40B4-BE49-F238E27FC236}">
                  <a16:creationId xmlns:a16="http://schemas.microsoft.com/office/drawing/2014/main" id="{2067A225-EC69-FC12-32A5-790A8136FAEF}"/>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3" name="Freeform 520">
              <a:extLst>
                <a:ext uri="{FF2B5EF4-FFF2-40B4-BE49-F238E27FC236}">
                  <a16:creationId xmlns:a16="http://schemas.microsoft.com/office/drawing/2014/main" id="{5115182B-9AF4-2882-A50F-D1BD910A13E4}"/>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4" name="Freeform 521">
              <a:extLst>
                <a:ext uri="{FF2B5EF4-FFF2-40B4-BE49-F238E27FC236}">
                  <a16:creationId xmlns:a16="http://schemas.microsoft.com/office/drawing/2014/main" id="{9A5EA469-E13D-E8D9-AC01-BAC5CF0C91CA}"/>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5" name="Freeform 522">
              <a:extLst>
                <a:ext uri="{FF2B5EF4-FFF2-40B4-BE49-F238E27FC236}">
                  <a16:creationId xmlns:a16="http://schemas.microsoft.com/office/drawing/2014/main" id="{CB31D526-4F15-8FC0-28A6-69AE857B787A}"/>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6" name="Freeform 523">
              <a:extLst>
                <a:ext uri="{FF2B5EF4-FFF2-40B4-BE49-F238E27FC236}">
                  <a16:creationId xmlns:a16="http://schemas.microsoft.com/office/drawing/2014/main" id="{7729BC28-95D5-A85E-4599-5C125A48C323}"/>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7" name="Freeform 524">
              <a:extLst>
                <a:ext uri="{FF2B5EF4-FFF2-40B4-BE49-F238E27FC236}">
                  <a16:creationId xmlns:a16="http://schemas.microsoft.com/office/drawing/2014/main" id="{E21F780C-4AA8-1D01-6862-6088E823E67D}"/>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8" name="Freeform 525">
              <a:extLst>
                <a:ext uri="{FF2B5EF4-FFF2-40B4-BE49-F238E27FC236}">
                  <a16:creationId xmlns:a16="http://schemas.microsoft.com/office/drawing/2014/main" id="{BD38EB68-B026-F203-A133-C3BC2AB1CA42}"/>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9" name="Freeform 526">
              <a:extLst>
                <a:ext uri="{FF2B5EF4-FFF2-40B4-BE49-F238E27FC236}">
                  <a16:creationId xmlns:a16="http://schemas.microsoft.com/office/drawing/2014/main" id="{FFD5D30A-1D66-B0DE-2FCC-85E1C86ADFBF}"/>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0" name="Freeform 538">
              <a:extLst>
                <a:ext uri="{FF2B5EF4-FFF2-40B4-BE49-F238E27FC236}">
                  <a16:creationId xmlns:a16="http://schemas.microsoft.com/office/drawing/2014/main" id="{9EA5D82A-C99D-501E-57C7-AA78FB2E9E2D}"/>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1" name="Freeform 539">
              <a:extLst>
                <a:ext uri="{FF2B5EF4-FFF2-40B4-BE49-F238E27FC236}">
                  <a16:creationId xmlns:a16="http://schemas.microsoft.com/office/drawing/2014/main" id="{7C3406EB-0EAB-3F13-7CAF-B4870A929CEF}"/>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2" name="Oval 540">
              <a:extLst>
                <a:ext uri="{FF2B5EF4-FFF2-40B4-BE49-F238E27FC236}">
                  <a16:creationId xmlns:a16="http://schemas.microsoft.com/office/drawing/2014/main" id="{FC452BAE-E413-7061-D460-FB1C3A5AB2CF}"/>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3" name="Oval 541">
              <a:extLst>
                <a:ext uri="{FF2B5EF4-FFF2-40B4-BE49-F238E27FC236}">
                  <a16:creationId xmlns:a16="http://schemas.microsoft.com/office/drawing/2014/main" id="{08CA0D41-D4C9-991A-83AE-5077CB8E94BA}"/>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4" name="Freeform 542">
              <a:extLst>
                <a:ext uri="{FF2B5EF4-FFF2-40B4-BE49-F238E27FC236}">
                  <a16:creationId xmlns:a16="http://schemas.microsoft.com/office/drawing/2014/main" id="{3E837D9A-540B-BF35-001D-35B0E65C64D3}"/>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5" name="Freeform 543">
              <a:extLst>
                <a:ext uri="{FF2B5EF4-FFF2-40B4-BE49-F238E27FC236}">
                  <a16:creationId xmlns:a16="http://schemas.microsoft.com/office/drawing/2014/main" id="{525CFED7-6DED-1684-285C-F5F312EBBBFD}"/>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6" name="Freeform 544">
              <a:extLst>
                <a:ext uri="{FF2B5EF4-FFF2-40B4-BE49-F238E27FC236}">
                  <a16:creationId xmlns:a16="http://schemas.microsoft.com/office/drawing/2014/main" id="{847841A0-24C8-78A1-CAE9-5C0F17D1BE8D}"/>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7" name="Freeform 545">
              <a:extLst>
                <a:ext uri="{FF2B5EF4-FFF2-40B4-BE49-F238E27FC236}">
                  <a16:creationId xmlns:a16="http://schemas.microsoft.com/office/drawing/2014/main" id="{A4209084-C106-9D02-4FA0-40E76E071DFA}"/>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8" name="Freeform 546">
              <a:extLst>
                <a:ext uri="{FF2B5EF4-FFF2-40B4-BE49-F238E27FC236}">
                  <a16:creationId xmlns:a16="http://schemas.microsoft.com/office/drawing/2014/main" id="{9512A91D-EBB8-968C-AF24-2F98FC81B5A2}"/>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9" name="Freeform 558">
              <a:extLst>
                <a:ext uri="{FF2B5EF4-FFF2-40B4-BE49-F238E27FC236}">
                  <a16:creationId xmlns:a16="http://schemas.microsoft.com/office/drawing/2014/main" id="{E740C039-1813-7877-B834-F1E799E567AF}"/>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0" name="Freeform 559">
              <a:extLst>
                <a:ext uri="{FF2B5EF4-FFF2-40B4-BE49-F238E27FC236}">
                  <a16:creationId xmlns:a16="http://schemas.microsoft.com/office/drawing/2014/main" id="{BF46BCF2-5B46-8677-5BE2-BC85D7822C31}"/>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1" name="Oval 560">
              <a:extLst>
                <a:ext uri="{FF2B5EF4-FFF2-40B4-BE49-F238E27FC236}">
                  <a16:creationId xmlns:a16="http://schemas.microsoft.com/office/drawing/2014/main" id="{DA64B186-DC40-53A2-E549-49E2A9CF69AB}"/>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2" name="Oval 561">
              <a:extLst>
                <a:ext uri="{FF2B5EF4-FFF2-40B4-BE49-F238E27FC236}">
                  <a16:creationId xmlns:a16="http://schemas.microsoft.com/office/drawing/2014/main" id="{F13E9716-0A84-222E-E8CD-515F4CB02B19}"/>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3" name="Freeform 562">
              <a:extLst>
                <a:ext uri="{FF2B5EF4-FFF2-40B4-BE49-F238E27FC236}">
                  <a16:creationId xmlns:a16="http://schemas.microsoft.com/office/drawing/2014/main" id="{F2AAF0FE-EE6E-8452-96E7-C00744C139C6}"/>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4" name="Freeform 563">
              <a:extLst>
                <a:ext uri="{FF2B5EF4-FFF2-40B4-BE49-F238E27FC236}">
                  <a16:creationId xmlns:a16="http://schemas.microsoft.com/office/drawing/2014/main" id="{607EB9BE-435A-A864-7DF9-8C09F2963CFA}"/>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5" name="Freeform 564">
              <a:extLst>
                <a:ext uri="{FF2B5EF4-FFF2-40B4-BE49-F238E27FC236}">
                  <a16:creationId xmlns:a16="http://schemas.microsoft.com/office/drawing/2014/main" id="{0F2976D1-CEC8-7D02-1C46-C376640FC77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6" name="Freeform 565">
              <a:extLst>
                <a:ext uri="{FF2B5EF4-FFF2-40B4-BE49-F238E27FC236}">
                  <a16:creationId xmlns:a16="http://schemas.microsoft.com/office/drawing/2014/main" id="{2586044A-0F9A-496C-5E6C-2CE6D250456D}"/>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7" name="Freeform 566">
              <a:extLst>
                <a:ext uri="{FF2B5EF4-FFF2-40B4-BE49-F238E27FC236}">
                  <a16:creationId xmlns:a16="http://schemas.microsoft.com/office/drawing/2014/main" id="{F60D6CC6-779C-F691-A5D9-E3509A79D9A6}"/>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8" name="Freeform 578">
              <a:extLst>
                <a:ext uri="{FF2B5EF4-FFF2-40B4-BE49-F238E27FC236}">
                  <a16:creationId xmlns:a16="http://schemas.microsoft.com/office/drawing/2014/main" id="{91ED5C77-48D5-5949-E831-FF1FA6512E08}"/>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9" name="Freeform 579">
              <a:extLst>
                <a:ext uri="{FF2B5EF4-FFF2-40B4-BE49-F238E27FC236}">
                  <a16:creationId xmlns:a16="http://schemas.microsoft.com/office/drawing/2014/main" id="{0A1AE663-49E8-983E-E41E-500D7CF67E09}"/>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0" name="Freeform 580">
              <a:extLst>
                <a:ext uri="{FF2B5EF4-FFF2-40B4-BE49-F238E27FC236}">
                  <a16:creationId xmlns:a16="http://schemas.microsoft.com/office/drawing/2014/main" id="{003FD1D3-A550-2870-05AD-F48756466139}"/>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1" name="Freeform 581">
              <a:extLst>
                <a:ext uri="{FF2B5EF4-FFF2-40B4-BE49-F238E27FC236}">
                  <a16:creationId xmlns:a16="http://schemas.microsoft.com/office/drawing/2014/main" id="{E1920AA4-7B5A-0A0C-587E-A5E1B82DE26C}"/>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2" name="Freeform 582">
              <a:extLst>
                <a:ext uri="{FF2B5EF4-FFF2-40B4-BE49-F238E27FC236}">
                  <a16:creationId xmlns:a16="http://schemas.microsoft.com/office/drawing/2014/main" id="{AC9EA8FA-829B-8FA9-A3F6-C32A280DD593}"/>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3" name="Oval 583">
              <a:extLst>
                <a:ext uri="{FF2B5EF4-FFF2-40B4-BE49-F238E27FC236}">
                  <a16:creationId xmlns:a16="http://schemas.microsoft.com/office/drawing/2014/main" id="{FDEDEC51-65B5-657A-43D3-E515AB91A378}"/>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4" name="Freeform 584">
              <a:extLst>
                <a:ext uri="{FF2B5EF4-FFF2-40B4-BE49-F238E27FC236}">
                  <a16:creationId xmlns:a16="http://schemas.microsoft.com/office/drawing/2014/main" id="{2CC886D6-1761-A1EB-5A21-1E7893DAD8FF}"/>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5" name="Freeform 585">
              <a:extLst>
                <a:ext uri="{FF2B5EF4-FFF2-40B4-BE49-F238E27FC236}">
                  <a16:creationId xmlns:a16="http://schemas.microsoft.com/office/drawing/2014/main" id="{7DBDAA26-3B61-6B11-B93F-78470D43EEE0}"/>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6" name="Freeform 586">
              <a:extLst>
                <a:ext uri="{FF2B5EF4-FFF2-40B4-BE49-F238E27FC236}">
                  <a16:creationId xmlns:a16="http://schemas.microsoft.com/office/drawing/2014/main" id="{F2DA07C7-66F7-5CFD-3186-F6F84A0628B3}"/>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7" name="Freeform 598">
              <a:extLst>
                <a:ext uri="{FF2B5EF4-FFF2-40B4-BE49-F238E27FC236}">
                  <a16:creationId xmlns:a16="http://schemas.microsoft.com/office/drawing/2014/main" id="{F9A52906-CBF0-F159-0F35-373778A44E43}"/>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8" name="Freeform 599">
              <a:extLst>
                <a:ext uri="{FF2B5EF4-FFF2-40B4-BE49-F238E27FC236}">
                  <a16:creationId xmlns:a16="http://schemas.microsoft.com/office/drawing/2014/main" id="{FA08D29C-8CA7-5122-BFB0-F905433BA142}"/>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9" name="Freeform 600">
              <a:extLst>
                <a:ext uri="{FF2B5EF4-FFF2-40B4-BE49-F238E27FC236}">
                  <a16:creationId xmlns:a16="http://schemas.microsoft.com/office/drawing/2014/main" id="{35FA1103-6017-D526-64E8-22F2118AE338}"/>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0" name="Freeform 601">
              <a:extLst>
                <a:ext uri="{FF2B5EF4-FFF2-40B4-BE49-F238E27FC236}">
                  <a16:creationId xmlns:a16="http://schemas.microsoft.com/office/drawing/2014/main" id="{91DC5BE4-5DC3-BF91-26DD-BFAAD37FC750}"/>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1" name="Freeform 602">
              <a:extLst>
                <a:ext uri="{FF2B5EF4-FFF2-40B4-BE49-F238E27FC236}">
                  <a16:creationId xmlns:a16="http://schemas.microsoft.com/office/drawing/2014/main" id="{7D5F95FB-01E9-0CF9-48C3-A55944795036}"/>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2" name="Oval 603">
              <a:extLst>
                <a:ext uri="{FF2B5EF4-FFF2-40B4-BE49-F238E27FC236}">
                  <a16:creationId xmlns:a16="http://schemas.microsoft.com/office/drawing/2014/main" id="{947F75BA-2A70-0C47-7DEC-B17F95901A3B}"/>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3" name="Oval 604">
              <a:extLst>
                <a:ext uri="{FF2B5EF4-FFF2-40B4-BE49-F238E27FC236}">
                  <a16:creationId xmlns:a16="http://schemas.microsoft.com/office/drawing/2014/main" id="{CBC2373A-92F5-C1DC-FBDD-8B29253F3BF7}"/>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4" name="Freeform 605">
              <a:extLst>
                <a:ext uri="{FF2B5EF4-FFF2-40B4-BE49-F238E27FC236}">
                  <a16:creationId xmlns:a16="http://schemas.microsoft.com/office/drawing/2014/main" id="{C2445A62-6F2B-036F-8799-A2BEBF77735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5" name="Freeform 606">
              <a:extLst>
                <a:ext uri="{FF2B5EF4-FFF2-40B4-BE49-F238E27FC236}">
                  <a16:creationId xmlns:a16="http://schemas.microsoft.com/office/drawing/2014/main" id="{462FFA54-20CF-A7B5-CCA6-010D76CBEB71}"/>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646" name="Grupo 645">
            <a:extLst>
              <a:ext uri="{FF2B5EF4-FFF2-40B4-BE49-F238E27FC236}">
                <a16:creationId xmlns:a16="http://schemas.microsoft.com/office/drawing/2014/main" id="{ADF0405F-46DE-533F-7962-FFEB521BEC96}"/>
              </a:ext>
            </a:extLst>
          </p:cNvPr>
          <p:cNvGrpSpPr/>
          <p:nvPr userDrawn="1"/>
        </p:nvGrpSpPr>
        <p:grpSpPr>
          <a:xfrm flipH="1">
            <a:off x="8632886" y="-120502"/>
            <a:ext cx="1507863" cy="1510278"/>
            <a:chOff x="39184" y="-151930"/>
            <a:chExt cx="1309806" cy="1311904"/>
          </a:xfrm>
          <a:solidFill>
            <a:schemeClr val="tx2"/>
          </a:solidFill>
        </p:grpSpPr>
        <p:sp>
          <p:nvSpPr>
            <p:cNvPr id="647" name="Oval 357">
              <a:extLst>
                <a:ext uri="{FF2B5EF4-FFF2-40B4-BE49-F238E27FC236}">
                  <a16:creationId xmlns:a16="http://schemas.microsoft.com/office/drawing/2014/main" id="{8FB48A68-D6C2-D7CB-B379-71C01FEED02E}"/>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8" name="Freeform 358">
              <a:extLst>
                <a:ext uri="{FF2B5EF4-FFF2-40B4-BE49-F238E27FC236}">
                  <a16:creationId xmlns:a16="http://schemas.microsoft.com/office/drawing/2014/main" id="{8EF770E9-DE11-DAAE-1812-E57B732FF648}"/>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9" name="Freeform 359">
              <a:extLst>
                <a:ext uri="{FF2B5EF4-FFF2-40B4-BE49-F238E27FC236}">
                  <a16:creationId xmlns:a16="http://schemas.microsoft.com/office/drawing/2014/main" id="{86B011DF-1678-26F9-A814-0A462763BE8D}"/>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0" name="Freeform 360">
              <a:extLst>
                <a:ext uri="{FF2B5EF4-FFF2-40B4-BE49-F238E27FC236}">
                  <a16:creationId xmlns:a16="http://schemas.microsoft.com/office/drawing/2014/main" id="{F5C753C3-A623-F32F-E3FF-057ED5DEE893}"/>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1" name="Freeform 361">
              <a:extLst>
                <a:ext uri="{FF2B5EF4-FFF2-40B4-BE49-F238E27FC236}">
                  <a16:creationId xmlns:a16="http://schemas.microsoft.com/office/drawing/2014/main" id="{1777587F-C9B7-A95B-588F-ADC9F81518E6}"/>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2" name="Freeform 362">
              <a:extLst>
                <a:ext uri="{FF2B5EF4-FFF2-40B4-BE49-F238E27FC236}">
                  <a16:creationId xmlns:a16="http://schemas.microsoft.com/office/drawing/2014/main" id="{283328FF-1881-6A88-3D78-363FAB2D2329}"/>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3" name="Freeform 363">
              <a:extLst>
                <a:ext uri="{FF2B5EF4-FFF2-40B4-BE49-F238E27FC236}">
                  <a16:creationId xmlns:a16="http://schemas.microsoft.com/office/drawing/2014/main" id="{F58858F1-A559-4E0E-4F7A-11F8419FBDDE}"/>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4" name="Freeform 364">
              <a:extLst>
                <a:ext uri="{FF2B5EF4-FFF2-40B4-BE49-F238E27FC236}">
                  <a16:creationId xmlns:a16="http://schemas.microsoft.com/office/drawing/2014/main" id="{B4591188-F4DE-9C6D-3A75-00E69980CEB7}"/>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5" name="Freeform 365">
              <a:extLst>
                <a:ext uri="{FF2B5EF4-FFF2-40B4-BE49-F238E27FC236}">
                  <a16:creationId xmlns:a16="http://schemas.microsoft.com/office/drawing/2014/main" id="{379CEB33-1278-6490-8A7E-73BD6289ABB1}"/>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6" name="Freeform 377">
              <a:extLst>
                <a:ext uri="{FF2B5EF4-FFF2-40B4-BE49-F238E27FC236}">
                  <a16:creationId xmlns:a16="http://schemas.microsoft.com/office/drawing/2014/main" id="{A123E215-6E43-22D2-838A-E4F01A8FF6E6}"/>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7" name="Freeform 378">
              <a:extLst>
                <a:ext uri="{FF2B5EF4-FFF2-40B4-BE49-F238E27FC236}">
                  <a16:creationId xmlns:a16="http://schemas.microsoft.com/office/drawing/2014/main" id="{F9698EF3-9DF0-476E-3429-C56400D69E73}"/>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8" name="Oval 379">
              <a:extLst>
                <a:ext uri="{FF2B5EF4-FFF2-40B4-BE49-F238E27FC236}">
                  <a16:creationId xmlns:a16="http://schemas.microsoft.com/office/drawing/2014/main" id="{27C33C34-0D8A-AAE2-62B2-87E4D11276D5}"/>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9" name="Oval 380">
              <a:extLst>
                <a:ext uri="{FF2B5EF4-FFF2-40B4-BE49-F238E27FC236}">
                  <a16:creationId xmlns:a16="http://schemas.microsoft.com/office/drawing/2014/main" id="{1AC0A68C-314F-B3BA-7FCF-CE1CE7A88FD0}"/>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0" name="Freeform 381">
              <a:extLst>
                <a:ext uri="{FF2B5EF4-FFF2-40B4-BE49-F238E27FC236}">
                  <a16:creationId xmlns:a16="http://schemas.microsoft.com/office/drawing/2014/main" id="{B219CB6B-1339-3B5B-B7AA-7EFF7DC5CEC3}"/>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1" name="Freeform 382">
              <a:extLst>
                <a:ext uri="{FF2B5EF4-FFF2-40B4-BE49-F238E27FC236}">
                  <a16:creationId xmlns:a16="http://schemas.microsoft.com/office/drawing/2014/main" id="{74423429-FF60-0494-D87A-05535252C9E1}"/>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2" name="Freeform 383">
              <a:extLst>
                <a:ext uri="{FF2B5EF4-FFF2-40B4-BE49-F238E27FC236}">
                  <a16:creationId xmlns:a16="http://schemas.microsoft.com/office/drawing/2014/main" id="{EBD0A504-6606-84E6-3A51-9B12EF6E9D30}"/>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3" name="Freeform 384">
              <a:extLst>
                <a:ext uri="{FF2B5EF4-FFF2-40B4-BE49-F238E27FC236}">
                  <a16:creationId xmlns:a16="http://schemas.microsoft.com/office/drawing/2014/main" id="{6D4A2899-7C4B-FCEF-33A7-204C049666B6}"/>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4" name="Freeform 385">
              <a:extLst>
                <a:ext uri="{FF2B5EF4-FFF2-40B4-BE49-F238E27FC236}">
                  <a16:creationId xmlns:a16="http://schemas.microsoft.com/office/drawing/2014/main" id="{5379C480-121F-E22B-4577-1127130F2811}"/>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5" name="Freeform 397">
              <a:extLst>
                <a:ext uri="{FF2B5EF4-FFF2-40B4-BE49-F238E27FC236}">
                  <a16:creationId xmlns:a16="http://schemas.microsoft.com/office/drawing/2014/main" id="{0D61D4EB-7B78-28FF-0C13-C592B4167B75}"/>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6" name="Freeform 398">
              <a:extLst>
                <a:ext uri="{FF2B5EF4-FFF2-40B4-BE49-F238E27FC236}">
                  <a16:creationId xmlns:a16="http://schemas.microsoft.com/office/drawing/2014/main" id="{5DBC8665-2BCC-61E6-B885-9BEE952CE78F}"/>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7" name="Oval 399">
              <a:extLst>
                <a:ext uri="{FF2B5EF4-FFF2-40B4-BE49-F238E27FC236}">
                  <a16:creationId xmlns:a16="http://schemas.microsoft.com/office/drawing/2014/main" id="{7CADFA7C-6868-DC8E-2F93-9A79353BA498}"/>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8" name="Oval 400">
              <a:extLst>
                <a:ext uri="{FF2B5EF4-FFF2-40B4-BE49-F238E27FC236}">
                  <a16:creationId xmlns:a16="http://schemas.microsoft.com/office/drawing/2014/main" id="{2F2CD6FC-306A-8349-81BD-41BD648779DB}"/>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9" name="Freeform 401">
              <a:extLst>
                <a:ext uri="{FF2B5EF4-FFF2-40B4-BE49-F238E27FC236}">
                  <a16:creationId xmlns:a16="http://schemas.microsoft.com/office/drawing/2014/main" id="{03474E5E-BBBE-6D6A-2F42-624720CAF6DF}"/>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0" name="Freeform 402">
              <a:extLst>
                <a:ext uri="{FF2B5EF4-FFF2-40B4-BE49-F238E27FC236}">
                  <a16:creationId xmlns:a16="http://schemas.microsoft.com/office/drawing/2014/main" id="{35DAC2A8-D669-75AC-1642-BD108B6971FB}"/>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1" name="Freeform 403">
              <a:extLst>
                <a:ext uri="{FF2B5EF4-FFF2-40B4-BE49-F238E27FC236}">
                  <a16:creationId xmlns:a16="http://schemas.microsoft.com/office/drawing/2014/main" id="{BA4A0EF5-968C-26F9-319D-8207DDD1DC57}"/>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2" name="Freeform 404">
              <a:extLst>
                <a:ext uri="{FF2B5EF4-FFF2-40B4-BE49-F238E27FC236}">
                  <a16:creationId xmlns:a16="http://schemas.microsoft.com/office/drawing/2014/main" id="{C5B62E49-15E7-0230-3737-98F3EDEA85A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3" name="Freeform 405">
              <a:extLst>
                <a:ext uri="{FF2B5EF4-FFF2-40B4-BE49-F238E27FC236}">
                  <a16:creationId xmlns:a16="http://schemas.microsoft.com/office/drawing/2014/main" id="{6E73E502-4033-538B-8A36-2236BC0748DE}"/>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4" name="Freeform 418">
              <a:extLst>
                <a:ext uri="{FF2B5EF4-FFF2-40B4-BE49-F238E27FC236}">
                  <a16:creationId xmlns:a16="http://schemas.microsoft.com/office/drawing/2014/main" id="{DF06F0A4-205D-7C36-031C-3759BC314AD2}"/>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5" name="Freeform 419">
              <a:extLst>
                <a:ext uri="{FF2B5EF4-FFF2-40B4-BE49-F238E27FC236}">
                  <a16:creationId xmlns:a16="http://schemas.microsoft.com/office/drawing/2014/main" id="{97B6E6CE-592B-7E78-FE4A-4510B75C404D}"/>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6" name="Freeform 420">
              <a:extLst>
                <a:ext uri="{FF2B5EF4-FFF2-40B4-BE49-F238E27FC236}">
                  <a16:creationId xmlns:a16="http://schemas.microsoft.com/office/drawing/2014/main" id="{39A1B0F6-CD60-64F6-C479-4CCB7FDC410E}"/>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7" name="Freeform 421">
              <a:extLst>
                <a:ext uri="{FF2B5EF4-FFF2-40B4-BE49-F238E27FC236}">
                  <a16:creationId xmlns:a16="http://schemas.microsoft.com/office/drawing/2014/main" id="{D05AFDF6-3640-48B8-13D5-6A1705AC6C3A}"/>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8" name="Freeform 422">
              <a:extLst>
                <a:ext uri="{FF2B5EF4-FFF2-40B4-BE49-F238E27FC236}">
                  <a16:creationId xmlns:a16="http://schemas.microsoft.com/office/drawing/2014/main" id="{0D22503A-204F-D481-32A1-DEF4B00DB5E2}"/>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9" name="Oval 423">
              <a:extLst>
                <a:ext uri="{FF2B5EF4-FFF2-40B4-BE49-F238E27FC236}">
                  <a16:creationId xmlns:a16="http://schemas.microsoft.com/office/drawing/2014/main" id="{BD06A3E8-E47D-88DF-BECD-69997E273090}"/>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0" name="Freeform 424">
              <a:extLst>
                <a:ext uri="{FF2B5EF4-FFF2-40B4-BE49-F238E27FC236}">
                  <a16:creationId xmlns:a16="http://schemas.microsoft.com/office/drawing/2014/main" id="{04A24349-7A81-2DD7-D706-60D02C27FD8E}"/>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1" name="Freeform 425">
              <a:extLst>
                <a:ext uri="{FF2B5EF4-FFF2-40B4-BE49-F238E27FC236}">
                  <a16:creationId xmlns:a16="http://schemas.microsoft.com/office/drawing/2014/main" id="{39D5E00D-5CEE-E011-0AF6-3E6DA220E2B5}"/>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2" name="Freeform 426">
              <a:extLst>
                <a:ext uri="{FF2B5EF4-FFF2-40B4-BE49-F238E27FC236}">
                  <a16:creationId xmlns:a16="http://schemas.microsoft.com/office/drawing/2014/main" id="{F58068B3-5323-0B21-D311-FCCFED2403BD}"/>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3" name="Freeform 438">
              <a:extLst>
                <a:ext uri="{FF2B5EF4-FFF2-40B4-BE49-F238E27FC236}">
                  <a16:creationId xmlns:a16="http://schemas.microsoft.com/office/drawing/2014/main" id="{554C7C55-0E55-0ECE-E5E5-F449767D40D3}"/>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4" name="Freeform 439">
              <a:extLst>
                <a:ext uri="{FF2B5EF4-FFF2-40B4-BE49-F238E27FC236}">
                  <a16:creationId xmlns:a16="http://schemas.microsoft.com/office/drawing/2014/main" id="{82082C8E-04B4-6A58-B54F-D83159559713}"/>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5" name="Freeform 440">
              <a:extLst>
                <a:ext uri="{FF2B5EF4-FFF2-40B4-BE49-F238E27FC236}">
                  <a16:creationId xmlns:a16="http://schemas.microsoft.com/office/drawing/2014/main" id="{A37700E8-46DA-B56A-5CB1-4FFF5C959CDD}"/>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6" name="Freeform 441">
              <a:extLst>
                <a:ext uri="{FF2B5EF4-FFF2-40B4-BE49-F238E27FC236}">
                  <a16:creationId xmlns:a16="http://schemas.microsoft.com/office/drawing/2014/main" id="{CACB906F-DA61-746D-1A0C-97F15A98998D}"/>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7" name="Freeform 442">
              <a:extLst>
                <a:ext uri="{FF2B5EF4-FFF2-40B4-BE49-F238E27FC236}">
                  <a16:creationId xmlns:a16="http://schemas.microsoft.com/office/drawing/2014/main" id="{E648D660-F49B-D6DA-0913-BEF0C786117A}"/>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8" name="Oval 443">
              <a:extLst>
                <a:ext uri="{FF2B5EF4-FFF2-40B4-BE49-F238E27FC236}">
                  <a16:creationId xmlns:a16="http://schemas.microsoft.com/office/drawing/2014/main" id="{C6FFDE14-1C62-872C-1CFF-9BE33D5C374D}"/>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9" name="Oval 444">
              <a:extLst>
                <a:ext uri="{FF2B5EF4-FFF2-40B4-BE49-F238E27FC236}">
                  <a16:creationId xmlns:a16="http://schemas.microsoft.com/office/drawing/2014/main" id="{C50AEBFE-C156-D695-D733-90824737AFEF}"/>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0" name="Freeform 445">
              <a:extLst>
                <a:ext uri="{FF2B5EF4-FFF2-40B4-BE49-F238E27FC236}">
                  <a16:creationId xmlns:a16="http://schemas.microsoft.com/office/drawing/2014/main" id="{22250783-FF23-1A54-AFEE-EFC32026B84D}"/>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1" name="Freeform 446">
              <a:extLst>
                <a:ext uri="{FF2B5EF4-FFF2-40B4-BE49-F238E27FC236}">
                  <a16:creationId xmlns:a16="http://schemas.microsoft.com/office/drawing/2014/main" id="{BFC7804F-5E8E-C6D0-03A2-031661D6024F}"/>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2" name="Freeform 458">
              <a:extLst>
                <a:ext uri="{FF2B5EF4-FFF2-40B4-BE49-F238E27FC236}">
                  <a16:creationId xmlns:a16="http://schemas.microsoft.com/office/drawing/2014/main" id="{D27BCBA9-4691-8253-6ACB-DD01B71E99D4}"/>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3" name="Freeform 459">
              <a:extLst>
                <a:ext uri="{FF2B5EF4-FFF2-40B4-BE49-F238E27FC236}">
                  <a16:creationId xmlns:a16="http://schemas.microsoft.com/office/drawing/2014/main" id="{C5DD3BEB-5BD9-2CBB-C364-BF225D5BC171}"/>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4" name="Freeform 460">
              <a:extLst>
                <a:ext uri="{FF2B5EF4-FFF2-40B4-BE49-F238E27FC236}">
                  <a16:creationId xmlns:a16="http://schemas.microsoft.com/office/drawing/2014/main" id="{5D35A396-CEAE-3CA9-7929-AD18B4669347}"/>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5" name="Freeform 461">
              <a:extLst>
                <a:ext uri="{FF2B5EF4-FFF2-40B4-BE49-F238E27FC236}">
                  <a16:creationId xmlns:a16="http://schemas.microsoft.com/office/drawing/2014/main" id="{BFC75994-FF39-7C43-0F08-ADF12E539BDA}"/>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6" name="Freeform 462">
              <a:extLst>
                <a:ext uri="{FF2B5EF4-FFF2-40B4-BE49-F238E27FC236}">
                  <a16:creationId xmlns:a16="http://schemas.microsoft.com/office/drawing/2014/main" id="{6667C85C-1A65-5C4B-E980-A0B553948D69}"/>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7" name="Freeform 463">
              <a:extLst>
                <a:ext uri="{FF2B5EF4-FFF2-40B4-BE49-F238E27FC236}">
                  <a16:creationId xmlns:a16="http://schemas.microsoft.com/office/drawing/2014/main" id="{7856E648-5961-593B-4C7A-F643F853F46A}"/>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8" name="Freeform 464">
              <a:extLst>
                <a:ext uri="{FF2B5EF4-FFF2-40B4-BE49-F238E27FC236}">
                  <a16:creationId xmlns:a16="http://schemas.microsoft.com/office/drawing/2014/main" id="{1BCC0C38-0F9A-CA35-C096-05C6786F0B9F}"/>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9" name="Freeform 465">
              <a:extLst>
                <a:ext uri="{FF2B5EF4-FFF2-40B4-BE49-F238E27FC236}">
                  <a16:creationId xmlns:a16="http://schemas.microsoft.com/office/drawing/2014/main" id="{20A92CDE-9159-133E-3653-7F452EEF5782}"/>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0" name="Freeform 466">
              <a:extLst>
                <a:ext uri="{FF2B5EF4-FFF2-40B4-BE49-F238E27FC236}">
                  <a16:creationId xmlns:a16="http://schemas.microsoft.com/office/drawing/2014/main" id="{D9A48A0E-A58A-E594-75F6-15780A4DF7A9}"/>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1" name="Freeform 478">
              <a:extLst>
                <a:ext uri="{FF2B5EF4-FFF2-40B4-BE49-F238E27FC236}">
                  <a16:creationId xmlns:a16="http://schemas.microsoft.com/office/drawing/2014/main" id="{10A16416-17B1-7C7C-3EF6-E0E4F2405CC5}"/>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2" name="Freeform 479">
              <a:extLst>
                <a:ext uri="{FF2B5EF4-FFF2-40B4-BE49-F238E27FC236}">
                  <a16:creationId xmlns:a16="http://schemas.microsoft.com/office/drawing/2014/main" id="{30CA7FC0-A3D1-6BB4-FD9B-CA57ECBC36C9}"/>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3" name="Freeform 480">
              <a:extLst>
                <a:ext uri="{FF2B5EF4-FFF2-40B4-BE49-F238E27FC236}">
                  <a16:creationId xmlns:a16="http://schemas.microsoft.com/office/drawing/2014/main" id="{9BC12D3C-B474-E4C1-3029-F7821F883328}"/>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4" name="Freeform 481">
              <a:extLst>
                <a:ext uri="{FF2B5EF4-FFF2-40B4-BE49-F238E27FC236}">
                  <a16:creationId xmlns:a16="http://schemas.microsoft.com/office/drawing/2014/main" id="{AD7C9774-807F-A223-33F8-E8AE28DC68E8}"/>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5" name="Freeform 482">
              <a:extLst>
                <a:ext uri="{FF2B5EF4-FFF2-40B4-BE49-F238E27FC236}">
                  <a16:creationId xmlns:a16="http://schemas.microsoft.com/office/drawing/2014/main" id="{247C8088-A644-D54C-3236-E5D55A38EE83}"/>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6" name="Freeform 483">
              <a:extLst>
                <a:ext uri="{FF2B5EF4-FFF2-40B4-BE49-F238E27FC236}">
                  <a16:creationId xmlns:a16="http://schemas.microsoft.com/office/drawing/2014/main" id="{18E205A7-07E5-2BC9-FDA3-2B964F049A40}"/>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7" name="Freeform 484">
              <a:extLst>
                <a:ext uri="{FF2B5EF4-FFF2-40B4-BE49-F238E27FC236}">
                  <a16:creationId xmlns:a16="http://schemas.microsoft.com/office/drawing/2014/main" id="{1D20C188-0006-68B2-4A2F-BFCAF638456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8" name="Freeform 485">
              <a:extLst>
                <a:ext uri="{FF2B5EF4-FFF2-40B4-BE49-F238E27FC236}">
                  <a16:creationId xmlns:a16="http://schemas.microsoft.com/office/drawing/2014/main" id="{E21BF48D-5B78-395E-F7BA-FDDA12DA2DBA}"/>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9" name="Oval 486">
              <a:extLst>
                <a:ext uri="{FF2B5EF4-FFF2-40B4-BE49-F238E27FC236}">
                  <a16:creationId xmlns:a16="http://schemas.microsoft.com/office/drawing/2014/main" id="{1F200692-42E0-2703-840C-680A931A7B78}"/>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0" name="Oval 498">
              <a:extLst>
                <a:ext uri="{FF2B5EF4-FFF2-40B4-BE49-F238E27FC236}">
                  <a16:creationId xmlns:a16="http://schemas.microsoft.com/office/drawing/2014/main" id="{3BA7BDF3-3FAA-2A3D-C904-8D2967B93804}"/>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1" name="Oval 499">
              <a:extLst>
                <a:ext uri="{FF2B5EF4-FFF2-40B4-BE49-F238E27FC236}">
                  <a16:creationId xmlns:a16="http://schemas.microsoft.com/office/drawing/2014/main" id="{401EF930-7340-562C-C306-8F54B363D6C6}"/>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2" name="Freeform 500">
              <a:extLst>
                <a:ext uri="{FF2B5EF4-FFF2-40B4-BE49-F238E27FC236}">
                  <a16:creationId xmlns:a16="http://schemas.microsoft.com/office/drawing/2014/main" id="{728C3DD4-C020-9E61-8A54-BC270332CBBF}"/>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3" name="Freeform 501">
              <a:extLst>
                <a:ext uri="{FF2B5EF4-FFF2-40B4-BE49-F238E27FC236}">
                  <a16:creationId xmlns:a16="http://schemas.microsoft.com/office/drawing/2014/main" id="{403A3122-8C89-5D46-9E55-097A00013A8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4" name="Freeform 502">
              <a:extLst>
                <a:ext uri="{FF2B5EF4-FFF2-40B4-BE49-F238E27FC236}">
                  <a16:creationId xmlns:a16="http://schemas.microsoft.com/office/drawing/2014/main" id="{93E9D4AB-3918-E307-8941-02099E2368D7}"/>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5" name="Freeform 503">
              <a:extLst>
                <a:ext uri="{FF2B5EF4-FFF2-40B4-BE49-F238E27FC236}">
                  <a16:creationId xmlns:a16="http://schemas.microsoft.com/office/drawing/2014/main" id="{39A1FADB-56CA-842C-0C8B-F95188BB4940}"/>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6" name="Freeform 504">
              <a:extLst>
                <a:ext uri="{FF2B5EF4-FFF2-40B4-BE49-F238E27FC236}">
                  <a16:creationId xmlns:a16="http://schemas.microsoft.com/office/drawing/2014/main" id="{8BB85061-8EC2-99DC-DBC2-4A9EE6439D78}"/>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7" name="Freeform 505">
              <a:extLst>
                <a:ext uri="{FF2B5EF4-FFF2-40B4-BE49-F238E27FC236}">
                  <a16:creationId xmlns:a16="http://schemas.microsoft.com/office/drawing/2014/main" id="{D3EE8548-5D04-FEC3-1D0C-643B47EC2876}"/>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8" name="Freeform 506">
              <a:extLst>
                <a:ext uri="{FF2B5EF4-FFF2-40B4-BE49-F238E27FC236}">
                  <a16:creationId xmlns:a16="http://schemas.microsoft.com/office/drawing/2014/main" id="{1632DC5B-8F8F-38ED-C5BE-7962017B7DE3}"/>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9" name="Oval 518">
              <a:extLst>
                <a:ext uri="{FF2B5EF4-FFF2-40B4-BE49-F238E27FC236}">
                  <a16:creationId xmlns:a16="http://schemas.microsoft.com/office/drawing/2014/main" id="{A7ABA925-5223-F28C-2858-901538B3C9B9}"/>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0" name="Freeform 519">
              <a:extLst>
                <a:ext uri="{FF2B5EF4-FFF2-40B4-BE49-F238E27FC236}">
                  <a16:creationId xmlns:a16="http://schemas.microsoft.com/office/drawing/2014/main" id="{9460E9B6-5E04-E970-5112-2327C7D7F0ED}"/>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1" name="Freeform 520">
              <a:extLst>
                <a:ext uri="{FF2B5EF4-FFF2-40B4-BE49-F238E27FC236}">
                  <a16:creationId xmlns:a16="http://schemas.microsoft.com/office/drawing/2014/main" id="{E860F32F-164A-B83B-42FB-B5ADC36BE29F}"/>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2" name="Freeform 521">
              <a:extLst>
                <a:ext uri="{FF2B5EF4-FFF2-40B4-BE49-F238E27FC236}">
                  <a16:creationId xmlns:a16="http://schemas.microsoft.com/office/drawing/2014/main" id="{0E0974BD-C5BD-C0E5-1D4D-5366F699DEF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3" name="Freeform 522">
              <a:extLst>
                <a:ext uri="{FF2B5EF4-FFF2-40B4-BE49-F238E27FC236}">
                  <a16:creationId xmlns:a16="http://schemas.microsoft.com/office/drawing/2014/main" id="{6780BCBB-C121-BF96-95E5-C84623454FFA}"/>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4" name="Freeform 523">
              <a:extLst>
                <a:ext uri="{FF2B5EF4-FFF2-40B4-BE49-F238E27FC236}">
                  <a16:creationId xmlns:a16="http://schemas.microsoft.com/office/drawing/2014/main" id="{97367F99-9BD9-2EE9-A638-316803D52D08}"/>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5" name="Freeform 524">
              <a:extLst>
                <a:ext uri="{FF2B5EF4-FFF2-40B4-BE49-F238E27FC236}">
                  <a16:creationId xmlns:a16="http://schemas.microsoft.com/office/drawing/2014/main" id="{C939BC6A-7D90-633A-B977-BC2AD412FBB6}"/>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6" name="Freeform 525">
              <a:extLst>
                <a:ext uri="{FF2B5EF4-FFF2-40B4-BE49-F238E27FC236}">
                  <a16:creationId xmlns:a16="http://schemas.microsoft.com/office/drawing/2014/main" id="{E591E329-44F1-C733-ABD6-4FF9A9726556}"/>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7" name="Freeform 526">
              <a:extLst>
                <a:ext uri="{FF2B5EF4-FFF2-40B4-BE49-F238E27FC236}">
                  <a16:creationId xmlns:a16="http://schemas.microsoft.com/office/drawing/2014/main" id="{BA03B428-208F-3534-5AB6-392B56486276}"/>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8" name="Freeform 538">
              <a:extLst>
                <a:ext uri="{FF2B5EF4-FFF2-40B4-BE49-F238E27FC236}">
                  <a16:creationId xmlns:a16="http://schemas.microsoft.com/office/drawing/2014/main" id="{6408E4DA-EAA7-CDE0-BD63-8914A9900081}"/>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9" name="Freeform 539">
              <a:extLst>
                <a:ext uri="{FF2B5EF4-FFF2-40B4-BE49-F238E27FC236}">
                  <a16:creationId xmlns:a16="http://schemas.microsoft.com/office/drawing/2014/main" id="{4C432136-5F54-A76B-4B52-F84A68217D34}"/>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0" name="Oval 540">
              <a:extLst>
                <a:ext uri="{FF2B5EF4-FFF2-40B4-BE49-F238E27FC236}">
                  <a16:creationId xmlns:a16="http://schemas.microsoft.com/office/drawing/2014/main" id="{49A8792F-D2DA-1D96-F00C-C6B1D41689AB}"/>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1" name="Oval 541">
              <a:extLst>
                <a:ext uri="{FF2B5EF4-FFF2-40B4-BE49-F238E27FC236}">
                  <a16:creationId xmlns:a16="http://schemas.microsoft.com/office/drawing/2014/main" id="{E1CF51DD-0163-F548-AA7B-68ACA516D9F8}"/>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2" name="Freeform 542">
              <a:extLst>
                <a:ext uri="{FF2B5EF4-FFF2-40B4-BE49-F238E27FC236}">
                  <a16:creationId xmlns:a16="http://schemas.microsoft.com/office/drawing/2014/main" id="{20F7D6EC-5F80-3D37-4CE3-75DF8E98166B}"/>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3" name="Freeform 543">
              <a:extLst>
                <a:ext uri="{FF2B5EF4-FFF2-40B4-BE49-F238E27FC236}">
                  <a16:creationId xmlns:a16="http://schemas.microsoft.com/office/drawing/2014/main" id="{D856E5D7-55CF-C8EA-59C7-51A8A78626EF}"/>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4" name="Freeform 544">
              <a:extLst>
                <a:ext uri="{FF2B5EF4-FFF2-40B4-BE49-F238E27FC236}">
                  <a16:creationId xmlns:a16="http://schemas.microsoft.com/office/drawing/2014/main" id="{40D207EA-75AC-64F7-2995-5EF124AAEF6F}"/>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5" name="Freeform 545">
              <a:extLst>
                <a:ext uri="{FF2B5EF4-FFF2-40B4-BE49-F238E27FC236}">
                  <a16:creationId xmlns:a16="http://schemas.microsoft.com/office/drawing/2014/main" id="{087AED77-7EE6-CE73-904B-1230A3A3BDBA}"/>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6" name="Freeform 546">
              <a:extLst>
                <a:ext uri="{FF2B5EF4-FFF2-40B4-BE49-F238E27FC236}">
                  <a16:creationId xmlns:a16="http://schemas.microsoft.com/office/drawing/2014/main" id="{90F5B2F1-081E-C62E-FE04-15113064279A}"/>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7" name="Freeform 558">
              <a:extLst>
                <a:ext uri="{FF2B5EF4-FFF2-40B4-BE49-F238E27FC236}">
                  <a16:creationId xmlns:a16="http://schemas.microsoft.com/office/drawing/2014/main" id="{95D7682F-A69E-5D04-7834-27C864095251}"/>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8" name="Freeform 559">
              <a:extLst>
                <a:ext uri="{FF2B5EF4-FFF2-40B4-BE49-F238E27FC236}">
                  <a16:creationId xmlns:a16="http://schemas.microsoft.com/office/drawing/2014/main" id="{9265AD98-700C-F2B3-1022-B88EAA9AB122}"/>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9" name="Oval 560">
              <a:extLst>
                <a:ext uri="{FF2B5EF4-FFF2-40B4-BE49-F238E27FC236}">
                  <a16:creationId xmlns:a16="http://schemas.microsoft.com/office/drawing/2014/main" id="{E27996AD-B899-5DC1-AE50-1C416350C71E}"/>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0" name="Oval 561">
              <a:extLst>
                <a:ext uri="{FF2B5EF4-FFF2-40B4-BE49-F238E27FC236}">
                  <a16:creationId xmlns:a16="http://schemas.microsoft.com/office/drawing/2014/main" id="{1CEC05BE-C8CF-718B-42B8-A5306A098F92}"/>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1" name="Freeform 562">
              <a:extLst>
                <a:ext uri="{FF2B5EF4-FFF2-40B4-BE49-F238E27FC236}">
                  <a16:creationId xmlns:a16="http://schemas.microsoft.com/office/drawing/2014/main" id="{5914FA68-C253-3101-CA61-0635335F6BB5}"/>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2" name="Freeform 563">
              <a:extLst>
                <a:ext uri="{FF2B5EF4-FFF2-40B4-BE49-F238E27FC236}">
                  <a16:creationId xmlns:a16="http://schemas.microsoft.com/office/drawing/2014/main" id="{762F6F38-6A40-F17A-C2C4-6A0094267231}"/>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3" name="Freeform 564">
              <a:extLst>
                <a:ext uri="{FF2B5EF4-FFF2-40B4-BE49-F238E27FC236}">
                  <a16:creationId xmlns:a16="http://schemas.microsoft.com/office/drawing/2014/main" id="{9A76894C-139D-B9BC-8EE6-19EB43105E8D}"/>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4" name="Freeform 565">
              <a:extLst>
                <a:ext uri="{FF2B5EF4-FFF2-40B4-BE49-F238E27FC236}">
                  <a16:creationId xmlns:a16="http://schemas.microsoft.com/office/drawing/2014/main" id="{7C9401AE-B5EA-C571-0351-A8DB8B00A4E4}"/>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5" name="Freeform 566">
              <a:extLst>
                <a:ext uri="{FF2B5EF4-FFF2-40B4-BE49-F238E27FC236}">
                  <a16:creationId xmlns:a16="http://schemas.microsoft.com/office/drawing/2014/main" id="{8A1FECAD-E997-82BE-6E18-BA6F944DD369}"/>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6" name="Freeform 578">
              <a:extLst>
                <a:ext uri="{FF2B5EF4-FFF2-40B4-BE49-F238E27FC236}">
                  <a16:creationId xmlns:a16="http://schemas.microsoft.com/office/drawing/2014/main" id="{01B0E56C-C7BE-391D-A27C-FEDB49CB60EE}"/>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7" name="Freeform 579">
              <a:extLst>
                <a:ext uri="{FF2B5EF4-FFF2-40B4-BE49-F238E27FC236}">
                  <a16:creationId xmlns:a16="http://schemas.microsoft.com/office/drawing/2014/main" id="{83BCE44C-6DE4-52DD-FE18-9006FBF29E1D}"/>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8" name="Freeform 580">
              <a:extLst>
                <a:ext uri="{FF2B5EF4-FFF2-40B4-BE49-F238E27FC236}">
                  <a16:creationId xmlns:a16="http://schemas.microsoft.com/office/drawing/2014/main" id="{FD022750-7FEE-CDFA-6537-8245A14DF131}"/>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9" name="Freeform 581">
              <a:extLst>
                <a:ext uri="{FF2B5EF4-FFF2-40B4-BE49-F238E27FC236}">
                  <a16:creationId xmlns:a16="http://schemas.microsoft.com/office/drawing/2014/main" id="{D8780C81-D323-381D-4165-6FB486A8C459}"/>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0" name="Freeform 582">
              <a:extLst>
                <a:ext uri="{FF2B5EF4-FFF2-40B4-BE49-F238E27FC236}">
                  <a16:creationId xmlns:a16="http://schemas.microsoft.com/office/drawing/2014/main" id="{EC017C3A-56B7-B1C3-EC66-B95F5902FF47}"/>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1" name="Oval 583">
              <a:extLst>
                <a:ext uri="{FF2B5EF4-FFF2-40B4-BE49-F238E27FC236}">
                  <a16:creationId xmlns:a16="http://schemas.microsoft.com/office/drawing/2014/main" id="{4225B8F3-0CE4-E50B-D217-B54DF3B5354D}"/>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2" name="Freeform 584">
              <a:extLst>
                <a:ext uri="{FF2B5EF4-FFF2-40B4-BE49-F238E27FC236}">
                  <a16:creationId xmlns:a16="http://schemas.microsoft.com/office/drawing/2014/main" id="{2BCFED4C-5DF8-2DA9-0BC2-5BA2F9ED2C81}"/>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3" name="Freeform 585">
              <a:extLst>
                <a:ext uri="{FF2B5EF4-FFF2-40B4-BE49-F238E27FC236}">
                  <a16:creationId xmlns:a16="http://schemas.microsoft.com/office/drawing/2014/main" id="{245CB00D-4957-5391-86DA-790589D348D5}"/>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4" name="Freeform 586">
              <a:extLst>
                <a:ext uri="{FF2B5EF4-FFF2-40B4-BE49-F238E27FC236}">
                  <a16:creationId xmlns:a16="http://schemas.microsoft.com/office/drawing/2014/main" id="{18DF681A-92DB-2477-1CC4-A0071986B10C}"/>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5" name="Freeform 598">
              <a:extLst>
                <a:ext uri="{FF2B5EF4-FFF2-40B4-BE49-F238E27FC236}">
                  <a16:creationId xmlns:a16="http://schemas.microsoft.com/office/drawing/2014/main" id="{CF381931-E59F-55C5-B726-214196C6246A}"/>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6" name="Freeform 599">
              <a:extLst>
                <a:ext uri="{FF2B5EF4-FFF2-40B4-BE49-F238E27FC236}">
                  <a16:creationId xmlns:a16="http://schemas.microsoft.com/office/drawing/2014/main" id="{C10E4108-46B9-29E6-2E22-779B6FED5774}"/>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7" name="Freeform 600">
              <a:extLst>
                <a:ext uri="{FF2B5EF4-FFF2-40B4-BE49-F238E27FC236}">
                  <a16:creationId xmlns:a16="http://schemas.microsoft.com/office/drawing/2014/main" id="{6D1D3535-4E7C-9971-E102-78953CF849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8" name="Freeform 601">
              <a:extLst>
                <a:ext uri="{FF2B5EF4-FFF2-40B4-BE49-F238E27FC236}">
                  <a16:creationId xmlns:a16="http://schemas.microsoft.com/office/drawing/2014/main" id="{ECA0B7C7-D228-870E-8FE8-089F5B2B195E}"/>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9" name="Freeform 602">
              <a:extLst>
                <a:ext uri="{FF2B5EF4-FFF2-40B4-BE49-F238E27FC236}">
                  <a16:creationId xmlns:a16="http://schemas.microsoft.com/office/drawing/2014/main" id="{E96DB9E6-7CF1-C24E-11A2-352E2CACBE16}"/>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0" name="Oval 603">
              <a:extLst>
                <a:ext uri="{FF2B5EF4-FFF2-40B4-BE49-F238E27FC236}">
                  <a16:creationId xmlns:a16="http://schemas.microsoft.com/office/drawing/2014/main" id="{94B8C185-D085-951A-5373-A2260D8AE8D0}"/>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1" name="Oval 604">
              <a:extLst>
                <a:ext uri="{FF2B5EF4-FFF2-40B4-BE49-F238E27FC236}">
                  <a16:creationId xmlns:a16="http://schemas.microsoft.com/office/drawing/2014/main" id="{3A8275F4-24EF-5DD2-363D-B2FFCF1077FF}"/>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2" name="Freeform 605">
              <a:extLst>
                <a:ext uri="{FF2B5EF4-FFF2-40B4-BE49-F238E27FC236}">
                  <a16:creationId xmlns:a16="http://schemas.microsoft.com/office/drawing/2014/main" id="{594A052D-44D7-653C-00CD-6B259D4612CE}"/>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3" name="Freeform 606">
              <a:extLst>
                <a:ext uri="{FF2B5EF4-FFF2-40B4-BE49-F238E27FC236}">
                  <a16:creationId xmlns:a16="http://schemas.microsoft.com/office/drawing/2014/main" id="{34760906-2B79-8A96-E6A1-64E4A7474B8A}"/>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extLst>
      <p:ext uri="{BB962C8B-B14F-4D97-AF65-F5344CB8AC3E}">
        <p14:creationId xmlns:p14="http://schemas.microsoft.com/office/powerpoint/2010/main" val="332550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32"/>
                                        </p:tgtEl>
                                        <p:attrNameLst>
                                          <p:attrName>style.visibility</p:attrName>
                                        </p:attrNameLst>
                                      </p:cBhvr>
                                      <p:to>
                                        <p:strVal val="visible"/>
                                      </p:to>
                                    </p:set>
                                    <p:anim calcmode="lin" valueType="num">
                                      <p:cBhvr additive="base">
                                        <p:cTn id="7" dur="500" fill="hold"/>
                                        <p:tgtEl>
                                          <p:spTgt spid="532"/>
                                        </p:tgtEl>
                                        <p:attrNameLst>
                                          <p:attrName>ppt_x</p:attrName>
                                        </p:attrNameLst>
                                      </p:cBhvr>
                                      <p:tavLst>
                                        <p:tav tm="0">
                                          <p:val>
                                            <p:strVal val="#ppt_x"/>
                                          </p:val>
                                        </p:tav>
                                        <p:tav tm="100000">
                                          <p:val>
                                            <p:strVal val="#ppt_x"/>
                                          </p:val>
                                        </p:tav>
                                      </p:tavLst>
                                    </p:anim>
                                    <p:anim calcmode="lin" valueType="num">
                                      <p:cBhvr additive="base">
                                        <p:cTn id="8" dur="500" fill="hold"/>
                                        <p:tgtEl>
                                          <p:spTgt spid="532"/>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27"/>
                                        </p:tgtEl>
                                        <p:attrNameLst>
                                          <p:attrName>style.visibility</p:attrName>
                                        </p:attrNameLst>
                                      </p:cBhvr>
                                      <p:to>
                                        <p:strVal val="visible"/>
                                      </p:to>
                                    </p:set>
                                    <p:anim calcmode="lin" valueType="num">
                                      <p:cBhvr additive="base">
                                        <p:cTn id="11" dur="500" fill="hold"/>
                                        <p:tgtEl>
                                          <p:spTgt spid="527"/>
                                        </p:tgtEl>
                                        <p:attrNameLst>
                                          <p:attrName>ppt_x</p:attrName>
                                        </p:attrNameLst>
                                      </p:cBhvr>
                                      <p:tavLst>
                                        <p:tav tm="0">
                                          <p:val>
                                            <p:strVal val="0-#ppt_w/2"/>
                                          </p:val>
                                        </p:tav>
                                        <p:tav tm="100000">
                                          <p:val>
                                            <p:strVal val="#ppt_x"/>
                                          </p:val>
                                        </p:tav>
                                      </p:tavLst>
                                    </p:anim>
                                    <p:anim calcmode="lin" valueType="num">
                                      <p:cBhvr additive="base">
                                        <p:cTn id="12" dur="500" fill="hold"/>
                                        <p:tgtEl>
                                          <p:spTgt spid="527"/>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646"/>
                                        </p:tgtEl>
                                        <p:attrNameLst>
                                          <p:attrName>style.visibility</p:attrName>
                                        </p:attrNameLst>
                                      </p:cBhvr>
                                      <p:to>
                                        <p:strVal val="visible"/>
                                      </p:to>
                                    </p:set>
                                    <p:anim calcmode="lin" valueType="num">
                                      <p:cBhvr additive="base">
                                        <p:cTn id="15" dur="500" fill="hold"/>
                                        <p:tgtEl>
                                          <p:spTgt spid="646"/>
                                        </p:tgtEl>
                                        <p:attrNameLst>
                                          <p:attrName>ppt_x</p:attrName>
                                        </p:attrNameLst>
                                      </p:cBhvr>
                                      <p:tavLst>
                                        <p:tav tm="0">
                                          <p:val>
                                            <p:strVal val="1+#ppt_w/2"/>
                                          </p:val>
                                        </p:tav>
                                        <p:tav tm="100000">
                                          <p:val>
                                            <p:strVal val="#ppt_x"/>
                                          </p:val>
                                        </p:tav>
                                      </p:tavLst>
                                    </p:anim>
                                    <p:anim calcmode="lin" valueType="num">
                                      <p:cBhvr additive="base">
                                        <p:cTn id="16" dur="500" fill="hold"/>
                                        <p:tgtEl>
                                          <p:spTgt spid="6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723900" y="1243260"/>
            <a:ext cx="7696200" cy="26569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 name="Group 1">
            <a:extLst>
              <a:ext uri="{FF2B5EF4-FFF2-40B4-BE49-F238E27FC236}">
                <a16:creationId xmlns:a16="http://schemas.microsoft.com/office/drawing/2014/main" id="{7FC2C302-6FD7-F2CA-8342-7486531DA30C}"/>
              </a:ext>
            </a:extLst>
          </p:cNvPr>
          <p:cNvGrpSpPr/>
          <p:nvPr userDrawn="1"/>
        </p:nvGrpSpPr>
        <p:grpSpPr>
          <a:xfrm>
            <a:off x="7627495" y="3454776"/>
            <a:ext cx="2105344" cy="2105344"/>
            <a:chOff x="478444" y="466725"/>
            <a:chExt cx="1592263" cy="1592263"/>
          </a:xfrm>
          <a:solidFill>
            <a:schemeClr val="accent1"/>
          </a:solidFill>
        </p:grpSpPr>
        <p:grpSp>
          <p:nvGrpSpPr>
            <p:cNvPr id="3" name="Group 205">
              <a:extLst>
                <a:ext uri="{FF2B5EF4-FFF2-40B4-BE49-F238E27FC236}">
                  <a16:creationId xmlns:a16="http://schemas.microsoft.com/office/drawing/2014/main" id="{B34FED41-B69B-7C05-C86C-D2065B5B2ACA}"/>
                </a:ext>
              </a:extLst>
            </p:cNvPr>
            <p:cNvGrpSpPr>
              <a:grpSpLocks/>
            </p:cNvGrpSpPr>
            <p:nvPr/>
          </p:nvGrpSpPr>
          <p:grpSpPr bwMode="auto">
            <a:xfrm>
              <a:off x="610206" y="466725"/>
              <a:ext cx="1460501" cy="1460500"/>
              <a:chOff x="1166" y="294"/>
              <a:chExt cx="920" cy="920"/>
            </a:xfrm>
            <a:grpFill/>
          </p:grpSpPr>
          <p:sp>
            <p:nvSpPr>
              <p:cNvPr id="64" name="Freeform 5">
                <a:extLst>
                  <a:ext uri="{FF2B5EF4-FFF2-40B4-BE49-F238E27FC236}">
                    <a16:creationId xmlns:a16="http://schemas.microsoft.com/office/drawing/2014/main" id="{85BC1A81-819D-3A89-B8A7-422F949F0F48}"/>
                  </a:ext>
                </a:extLst>
              </p:cNvPr>
              <p:cNvSpPr>
                <a:spLocks/>
              </p:cNvSpPr>
              <p:nvPr/>
            </p:nvSpPr>
            <p:spPr bwMode="auto">
              <a:xfrm>
                <a:off x="1416" y="2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5" name="Freeform 6">
                <a:extLst>
                  <a:ext uri="{FF2B5EF4-FFF2-40B4-BE49-F238E27FC236}">
                    <a16:creationId xmlns:a16="http://schemas.microsoft.com/office/drawing/2014/main" id="{4C508CD8-78A8-F969-EA18-3B4FABFE13D6}"/>
                  </a:ext>
                </a:extLst>
              </p:cNvPr>
              <p:cNvSpPr>
                <a:spLocks/>
              </p:cNvSpPr>
              <p:nvPr/>
            </p:nvSpPr>
            <p:spPr bwMode="auto">
              <a:xfrm>
                <a:off x="1450" y="32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7" name="Freeform 7">
                <a:extLst>
                  <a:ext uri="{FF2B5EF4-FFF2-40B4-BE49-F238E27FC236}">
                    <a16:creationId xmlns:a16="http://schemas.microsoft.com/office/drawing/2014/main" id="{C5FB098F-90EE-FA8E-B14D-E2245E870191}"/>
                  </a:ext>
                </a:extLst>
              </p:cNvPr>
              <p:cNvSpPr>
                <a:spLocks/>
              </p:cNvSpPr>
              <p:nvPr/>
            </p:nvSpPr>
            <p:spPr bwMode="auto">
              <a:xfrm>
                <a:off x="1484" y="36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8" name="Freeform 8">
                <a:extLst>
                  <a:ext uri="{FF2B5EF4-FFF2-40B4-BE49-F238E27FC236}">
                    <a16:creationId xmlns:a16="http://schemas.microsoft.com/office/drawing/2014/main" id="{C194CB60-7D66-C7CC-A8B1-35C370E26443}"/>
                  </a:ext>
                </a:extLst>
              </p:cNvPr>
              <p:cNvSpPr>
                <a:spLocks/>
              </p:cNvSpPr>
              <p:nvPr/>
            </p:nvSpPr>
            <p:spPr bwMode="auto">
              <a:xfrm>
                <a:off x="1518" y="3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9" name="Freeform 9">
                <a:extLst>
                  <a:ext uri="{FF2B5EF4-FFF2-40B4-BE49-F238E27FC236}">
                    <a16:creationId xmlns:a16="http://schemas.microsoft.com/office/drawing/2014/main" id="{75D78DED-2AE2-B502-32EE-EC206164E151}"/>
                  </a:ext>
                </a:extLst>
              </p:cNvPr>
              <p:cNvSpPr>
                <a:spLocks/>
              </p:cNvSpPr>
              <p:nvPr/>
            </p:nvSpPr>
            <p:spPr bwMode="auto">
              <a:xfrm>
                <a:off x="1552" y="43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0" name="Freeform 10">
                <a:extLst>
                  <a:ext uri="{FF2B5EF4-FFF2-40B4-BE49-F238E27FC236}">
                    <a16:creationId xmlns:a16="http://schemas.microsoft.com/office/drawing/2014/main" id="{E2A29BFC-A2CF-3A20-A9A7-D9E37BF4B06C}"/>
                  </a:ext>
                </a:extLst>
              </p:cNvPr>
              <p:cNvSpPr>
                <a:spLocks/>
              </p:cNvSpPr>
              <p:nvPr/>
            </p:nvSpPr>
            <p:spPr bwMode="auto">
              <a:xfrm>
                <a:off x="1586" y="46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1" name="Freeform 11">
                <a:extLst>
                  <a:ext uri="{FF2B5EF4-FFF2-40B4-BE49-F238E27FC236}">
                    <a16:creationId xmlns:a16="http://schemas.microsoft.com/office/drawing/2014/main" id="{AF003E2C-538D-4D6E-25D9-1D3B0EC52344}"/>
                  </a:ext>
                </a:extLst>
              </p:cNvPr>
              <p:cNvSpPr>
                <a:spLocks/>
              </p:cNvSpPr>
              <p:nvPr/>
            </p:nvSpPr>
            <p:spPr bwMode="auto">
              <a:xfrm>
                <a:off x="1620" y="49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2" name="Freeform 12">
                <a:extLst>
                  <a:ext uri="{FF2B5EF4-FFF2-40B4-BE49-F238E27FC236}">
                    <a16:creationId xmlns:a16="http://schemas.microsoft.com/office/drawing/2014/main" id="{54199ACD-8612-BF3F-0878-E74CCA896E31}"/>
                  </a:ext>
                </a:extLst>
              </p:cNvPr>
              <p:cNvSpPr>
                <a:spLocks/>
              </p:cNvSpPr>
              <p:nvPr/>
            </p:nvSpPr>
            <p:spPr bwMode="auto">
              <a:xfrm>
                <a:off x="1655" y="53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3" name="Freeform 13">
                <a:extLst>
                  <a:ext uri="{FF2B5EF4-FFF2-40B4-BE49-F238E27FC236}">
                    <a16:creationId xmlns:a16="http://schemas.microsoft.com/office/drawing/2014/main" id="{1DEE3C39-126E-EED6-71FB-AAF5BCDE59DE}"/>
                  </a:ext>
                </a:extLst>
              </p:cNvPr>
              <p:cNvSpPr>
                <a:spLocks/>
              </p:cNvSpPr>
              <p:nvPr/>
            </p:nvSpPr>
            <p:spPr bwMode="auto">
              <a:xfrm>
                <a:off x="1689" y="566"/>
                <a:ext cx="22"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4" name="Freeform 14">
                <a:extLst>
                  <a:ext uri="{FF2B5EF4-FFF2-40B4-BE49-F238E27FC236}">
                    <a16:creationId xmlns:a16="http://schemas.microsoft.com/office/drawing/2014/main" id="{E8C115DE-E1A6-57C7-17C3-D0048A136376}"/>
                  </a:ext>
                </a:extLst>
              </p:cNvPr>
              <p:cNvSpPr>
                <a:spLocks/>
              </p:cNvSpPr>
              <p:nvPr/>
            </p:nvSpPr>
            <p:spPr bwMode="auto">
              <a:xfrm>
                <a:off x="1723" y="60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5" name="Freeform 15">
                <a:extLst>
                  <a:ext uri="{FF2B5EF4-FFF2-40B4-BE49-F238E27FC236}">
                    <a16:creationId xmlns:a16="http://schemas.microsoft.com/office/drawing/2014/main" id="{F7272971-16B7-DCC0-7E3F-AA697784F37C}"/>
                  </a:ext>
                </a:extLst>
              </p:cNvPr>
              <p:cNvSpPr>
                <a:spLocks/>
              </p:cNvSpPr>
              <p:nvPr/>
            </p:nvSpPr>
            <p:spPr bwMode="auto">
              <a:xfrm>
                <a:off x="1757" y="63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6" name="Freeform 16">
                <a:extLst>
                  <a:ext uri="{FF2B5EF4-FFF2-40B4-BE49-F238E27FC236}">
                    <a16:creationId xmlns:a16="http://schemas.microsoft.com/office/drawing/2014/main" id="{B9CC586E-E801-AF69-304B-2AB5029B4D46}"/>
                  </a:ext>
                </a:extLst>
              </p:cNvPr>
              <p:cNvSpPr>
                <a:spLocks/>
              </p:cNvSpPr>
              <p:nvPr/>
            </p:nvSpPr>
            <p:spPr bwMode="auto">
              <a:xfrm>
                <a:off x="1791" y="66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7" name="Freeform 17">
                <a:extLst>
                  <a:ext uri="{FF2B5EF4-FFF2-40B4-BE49-F238E27FC236}">
                    <a16:creationId xmlns:a16="http://schemas.microsoft.com/office/drawing/2014/main" id="{7A922282-5099-7E02-D6B0-437138A3D388}"/>
                  </a:ext>
                </a:extLst>
              </p:cNvPr>
              <p:cNvSpPr>
                <a:spLocks/>
              </p:cNvSpPr>
              <p:nvPr/>
            </p:nvSpPr>
            <p:spPr bwMode="auto">
              <a:xfrm>
                <a:off x="1825" y="70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8" name="Freeform 18">
                <a:extLst>
                  <a:ext uri="{FF2B5EF4-FFF2-40B4-BE49-F238E27FC236}">
                    <a16:creationId xmlns:a16="http://schemas.microsoft.com/office/drawing/2014/main" id="{607D4A79-2EBF-0989-00B3-BAEDBEEDB921}"/>
                  </a:ext>
                </a:extLst>
              </p:cNvPr>
              <p:cNvSpPr>
                <a:spLocks/>
              </p:cNvSpPr>
              <p:nvPr/>
            </p:nvSpPr>
            <p:spPr bwMode="auto">
              <a:xfrm>
                <a:off x="1859" y="73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9" name="Freeform 19">
                <a:extLst>
                  <a:ext uri="{FF2B5EF4-FFF2-40B4-BE49-F238E27FC236}">
                    <a16:creationId xmlns:a16="http://schemas.microsoft.com/office/drawing/2014/main" id="{9A3DB772-E575-DE51-0EED-8D140067D8CE}"/>
                  </a:ext>
                </a:extLst>
              </p:cNvPr>
              <p:cNvSpPr>
                <a:spLocks/>
              </p:cNvSpPr>
              <p:nvPr/>
            </p:nvSpPr>
            <p:spPr bwMode="auto">
              <a:xfrm>
                <a:off x="1893" y="77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0" name="Freeform 20">
                <a:extLst>
                  <a:ext uri="{FF2B5EF4-FFF2-40B4-BE49-F238E27FC236}">
                    <a16:creationId xmlns:a16="http://schemas.microsoft.com/office/drawing/2014/main" id="{C69AEC93-A039-7DF2-B49C-E62D2641AEC7}"/>
                  </a:ext>
                </a:extLst>
              </p:cNvPr>
              <p:cNvSpPr>
                <a:spLocks/>
              </p:cNvSpPr>
              <p:nvPr/>
            </p:nvSpPr>
            <p:spPr bwMode="auto">
              <a:xfrm>
                <a:off x="1927" y="80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1" name="Freeform 21">
                <a:extLst>
                  <a:ext uri="{FF2B5EF4-FFF2-40B4-BE49-F238E27FC236}">
                    <a16:creationId xmlns:a16="http://schemas.microsoft.com/office/drawing/2014/main" id="{2DA8CFEE-324C-4BF2-0CD0-E764759AC028}"/>
                  </a:ext>
                </a:extLst>
              </p:cNvPr>
              <p:cNvSpPr>
                <a:spLocks/>
              </p:cNvSpPr>
              <p:nvPr/>
            </p:nvSpPr>
            <p:spPr bwMode="auto">
              <a:xfrm>
                <a:off x="1961" y="839"/>
                <a:ext cx="23" cy="22"/>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2" name="Freeform 22">
                <a:extLst>
                  <a:ext uri="{FF2B5EF4-FFF2-40B4-BE49-F238E27FC236}">
                    <a16:creationId xmlns:a16="http://schemas.microsoft.com/office/drawing/2014/main" id="{60FACAD6-A3F4-77F7-AD44-B20D5BFAE7ED}"/>
                  </a:ext>
                </a:extLst>
              </p:cNvPr>
              <p:cNvSpPr>
                <a:spLocks/>
              </p:cNvSpPr>
              <p:nvPr/>
            </p:nvSpPr>
            <p:spPr bwMode="auto">
              <a:xfrm>
                <a:off x="1995" y="87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3" name="Freeform 23">
                <a:extLst>
                  <a:ext uri="{FF2B5EF4-FFF2-40B4-BE49-F238E27FC236}">
                    <a16:creationId xmlns:a16="http://schemas.microsoft.com/office/drawing/2014/main" id="{3DE1CEDA-EEEF-10A6-09B3-356BE03DDA5F}"/>
                  </a:ext>
                </a:extLst>
              </p:cNvPr>
              <p:cNvSpPr>
                <a:spLocks/>
              </p:cNvSpPr>
              <p:nvPr/>
            </p:nvSpPr>
            <p:spPr bwMode="auto">
              <a:xfrm>
                <a:off x="2029" y="9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4" name="Freeform 24">
                <a:extLst>
                  <a:ext uri="{FF2B5EF4-FFF2-40B4-BE49-F238E27FC236}">
                    <a16:creationId xmlns:a16="http://schemas.microsoft.com/office/drawing/2014/main" id="{BACF9667-F7C0-4602-5ACD-827DBCBC4078}"/>
                  </a:ext>
                </a:extLst>
              </p:cNvPr>
              <p:cNvSpPr>
                <a:spLocks/>
              </p:cNvSpPr>
              <p:nvPr/>
            </p:nvSpPr>
            <p:spPr bwMode="auto">
              <a:xfrm>
                <a:off x="2063" y="94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5" name="Freeform 25">
                <a:extLst>
                  <a:ext uri="{FF2B5EF4-FFF2-40B4-BE49-F238E27FC236}">
                    <a16:creationId xmlns:a16="http://schemas.microsoft.com/office/drawing/2014/main" id="{889BEA11-CE5E-DBC9-2FEF-FE3F7FF5BB78}"/>
                  </a:ext>
                </a:extLst>
              </p:cNvPr>
              <p:cNvSpPr>
                <a:spLocks/>
              </p:cNvSpPr>
              <p:nvPr/>
            </p:nvSpPr>
            <p:spPr bwMode="auto">
              <a:xfrm>
                <a:off x="1388" y="32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6" name="Oval 26">
                <a:extLst>
                  <a:ext uri="{FF2B5EF4-FFF2-40B4-BE49-F238E27FC236}">
                    <a16:creationId xmlns:a16="http://schemas.microsoft.com/office/drawing/2014/main" id="{E4017A20-6A98-14A3-5BAA-AC5628727C6E}"/>
                  </a:ext>
                </a:extLst>
              </p:cNvPr>
              <p:cNvSpPr>
                <a:spLocks noChangeArrowheads="1"/>
              </p:cNvSpPr>
              <p:nvPr/>
            </p:nvSpPr>
            <p:spPr bwMode="auto">
              <a:xfrm>
                <a:off x="1423" y="35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7" name="Oval 27">
                <a:extLst>
                  <a:ext uri="{FF2B5EF4-FFF2-40B4-BE49-F238E27FC236}">
                    <a16:creationId xmlns:a16="http://schemas.microsoft.com/office/drawing/2014/main" id="{AB7BE0E9-D968-18AC-C1C5-42E9B0338306}"/>
                  </a:ext>
                </a:extLst>
              </p:cNvPr>
              <p:cNvSpPr>
                <a:spLocks noChangeArrowheads="1"/>
              </p:cNvSpPr>
              <p:nvPr/>
            </p:nvSpPr>
            <p:spPr bwMode="auto">
              <a:xfrm>
                <a:off x="1458" y="391"/>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8" name="Freeform 28">
                <a:extLst>
                  <a:ext uri="{FF2B5EF4-FFF2-40B4-BE49-F238E27FC236}">
                    <a16:creationId xmlns:a16="http://schemas.microsoft.com/office/drawing/2014/main" id="{AF7F621B-D147-8F3A-2DE5-E1FBBE169564}"/>
                  </a:ext>
                </a:extLst>
              </p:cNvPr>
              <p:cNvSpPr>
                <a:spLocks/>
              </p:cNvSpPr>
              <p:nvPr/>
            </p:nvSpPr>
            <p:spPr bwMode="auto">
              <a:xfrm>
                <a:off x="1491" y="424"/>
                <a:ext cx="22"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9" name="Freeform 29">
                <a:extLst>
                  <a:ext uri="{FF2B5EF4-FFF2-40B4-BE49-F238E27FC236}">
                    <a16:creationId xmlns:a16="http://schemas.microsoft.com/office/drawing/2014/main" id="{FB3D5F39-3903-FD1A-2A8F-E42A715D3B18}"/>
                  </a:ext>
                </a:extLst>
              </p:cNvPr>
              <p:cNvSpPr>
                <a:spLocks/>
              </p:cNvSpPr>
              <p:nvPr/>
            </p:nvSpPr>
            <p:spPr bwMode="auto">
              <a:xfrm>
                <a:off x="1525" y="45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0" name="Freeform 30">
                <a:extLst>
                  <a:ext uri="{FF2B5EF4-FFF2-40B4-BE49-F238E27FC236}">
                    <a16:creationId xmlns:a16="http://schemas.microsoft.com/office/drawing/2014/main" id="{CF1C67B0-9CCB-47E5-3287-9CC9230FC0C3}"/>
                  </a:ext>
                </a:extLst>
              </p:cNvPr>
              <p:cNvSpPr>
                <a:spLocks/>
              </p:cNvSpPr>
              <p:nvPr/>
            </p:nvSpPr>
            <p:spPr bwMode="auto">
              <a:xfrm>
                <a:off x="1559" y="492"/>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1" name="Freeform 31">
                <a:extLst>
                  <a:ext uri="{FF2B5EF4-FFF2-40B4-BE49-F238E27FC236}">
                    <a16:creationId xmlns:a16="http://schemas.microsoft.com/office/drawing/2014/main" id="{69C87790-B6B3-9A15-A363-E9B5B1421898}"/>
                  </a:ext>
                </a:extLst>
              </p:cNvPr>
              <p:cNvSpPr>
                <a:spLocks/>
              </p:cNvSpPr>
              <p:nvPr/>
            </p:nvSpPr>
            <p:spPr bwMode="auto">
              <a:xfrm>
                <a:off x="1593" y="526"/>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2" name="Freeform 32">
                <a:extLst>
                  <a:ext uri="{FF2B5EF4-FFF2-40B4-BE49-F238E27FC236}">
                    <a16:creationId xmlns:a16="http://schemas.microsoft.com/office/drawing/2014/main" id="{BCA0CBCB-0DF4-FB19-1BC2-B569D58FF3E2}"/>
                  </a:ext>
                </a:extLst>
              </p:cNvPr>
              <p:cNvSpPr>
                <a:spLocks/>
              </p:cNvSpPr>
              <p:nvPr/>
            </p:nvSpPr>
            <p:spPr bwMode="auto">
              <a:xfrm>
                <a:off x="1627" y="56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3" name="Freeform 33">
                <a:extLst>
                  <a:ext uri="{FF2B5EF4-FFF2-40B4-BE49-F238E27FC236}">
                    <a16:creationId xmlns:a16="http://schemas.microsoft.com/office/drawing/2014/main" id="{77E2DDBC-1E39-07A3-4502-9FACC514D8DE}"/>
                  </a:ext>
                </a:extLst>
              </p:cNvPr>
              <p:cNvSpPr>
                <a:spLocks/>
              </p:cNvSpPr>
              <p:nvPr/>
            </p:nvSpPr>
            <p:spPr bwMode="auto">
              <a:xfrm>
                <a:off x="1661" y="5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4" name="Freeform 34">
                <a:extLst>
                  <a:ext uri="{FF2B5EF4-FFF2-40B4-BE49-F238E27FC236}">
                    <a16:creationId xmlns:a16="http://schemas.microsoft.com/office/drawing/2014/main" id="{93385B0B-7D4F-1B83-AB61-110ABF1E002B}"/>
                  </a:ext>
                </a:extLst>
              </p:cNvPr>
              <p:cNvSpPr>
                <a:spLocks/>
              </p:cNvSpPr>
              <p:nvPr/>
            </p:nvSpPr>
            <p:spPr bwMode="auto">
              <a:xfrm>
                <a:off x="1695" y="628"/>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5" name="Freeform 35">
                <a:extLst>
                  <a:ext uri="{FF2B5EF4-FFF2-40B4-BE49-F238E27FC236}">
                    <a16:creationId xmlns:a16="http://schemas.microsoft.com/office/drawing/2014/main" id="{EC38651A-4F7E-7AE5-BB65-06A9EF357546}"/>
                  </a:ext>
                </a:extLst>
              </p:cNvPr>
              <p:cNvSpPr>
                <a:spLocks/>
              </p:cNvSpPr>
              <p:nvPr/>
            </p:nvSpPr>
            <p:spPr bwMode="auto">
              <a:xfrm>
                <a:off x="1729" y="66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6" name="Freeform 36">
                <a:extLst>
                  <a:ext uri="{FF2B5EF4-FFF2-40B4-BE49-F238E27FC236}">
                    <a16:creationId xmlns:a16="http://schemas.microsoft.com/office/drawing/2014/main" id="{CB7C2643-9422-22D1-A120-C3697E0BEFEE}"/>
                  </a:ext>
                </a:extLst>
              </p:cNvPr>
              <p:cNvSpPr>
                <a:spLocks/>
              </p:cNvSpPr>
              <p:nvPr/>
            </p:nvSpPr>
            <p:spPr bwMode="auto">
              <a:xfrm>
                <a:off x="1763" y="696"/>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7" name="Freeform 37">
                <a:extLst>
                  <a:ext uri="{FF2B5EF4-FFF2-40B4-BE49-F238E27FC236}">
                    <a16:creationId xmlns:a16="http://schemas.microsoft.com/office/drawing/2014/main" id="{70612471-20DB-D0C9-B742-327669626918}"/>
                  </a:ext>
                </a:extLst>
              </p:cNvPr>
              <p:cNvSpPr>
                <a:spLocks/>
              </p:cNvSpPr>
              <p:nvPr/>
            </p:nvSpPr>
            <p:spPr bwMode="auto">
              <a:xfrm>
                <a:off x="1797" y="730"/>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8" name="Freeform 38">
                <a:extLst>
                  <a:ext uri="{FF2B5EF4-FFF2-40B4-BE49-F238E27FC236}">
                    <a16:creationId xmlns:a16="http://schemas.microsoft.com/office/drawing/2014/main" id="{19380760-B54D-AC0E-339F-FEFC9578D1EB}"/>
                  </a:ext>
                </a:extLst>
              </p:cNvPr>
              <p:cNvSpPr>
                <a:spLocks/>
              </p:cNvSpPr>
              <p:nvPr/>
            </p:nvSpPr>
            <p:spPr bwMode="auto">
              <a:xfrm>
                <a:off x="1831" y="76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9" name="Freeform 39">
                <a:extLst>
                  <a:ext uri="{FF2B5EF4-FFF2-40B4-BE49-F238E27FC236}">
                    <a16:creationId xmlns:a16="http://schemas.microsoft.com/office/drawing/2014/main" id="{09938DD5-E515-12E5-734C-79D61482910E}"/>
                  </a:ext>
                </a:extLst>
              </p:cNvPr>
              <p:cNvSpPr>
                <a:spLocks/>
              </p:cNvSpPr>
              <p:nvPr/>
            </p:nvSpPr>
            <p:spPr bwMode="auto">
              <a:xfrm>
                <a:off x="1865" y="79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0" name="Freeform 40">
                <a:extLst>
                  <a:ext uri="{FF2B5EF4-FFF2-40B4-BE49-F238E27FC236}">
                    <a16:creationId xmlns:a16="http://schemas.microsoft.com/office/drawing/2014/main" id="{D37E6696-F247-7966-FFB6-43F733CAFE3B}"/>
                  </a:ext>
                </a:extLst>
              </p:cNvPr>
              <p:cNvSpPr>
                <a:spLocks/>
              </p:cNvSpPr>
              <p:nvPr/>
            </p:nvSpPr>
            <p:spPr bwMode="auto">
              <a:xfrm>
                <a:off x="1899" y="83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1" name="Freeform 41">
                <a:extLst>
                  <a:ext uri="{FF2B5EF4-FFF2-40B4-BE49-F238E27FC236}">
                    <a16:creationId xmlns:a16="http://schemas.microsoft.com/office/drawing/2014/main" id="{5D822E1F-95BC-6994-EE4B-F401A865D038}"/>
                  </a:ext>
                </a:extLst>
              </p:cNvPr>
              <p:cNvSpPr>
                <a:spLocks/>
              </p:cNvSpPr>
              <p:nvPr/>
            </p:nvSpPr>
            <p:spPr bwMode="auto">
              <a:xfrm>
                <a:off x="1933" y="86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2" name="Freeform 42">
                <a:extLst>
                  <a:ext uri="{FF2B5EF4-FFF2-40B4-BE49-F238E27FC236}">
                    <a16:creationId xmlns:a16="http://schemas.microsoft.com/office/drawing/2014/main" id="{24BC9D44-12D8-EF6C-2163-6ABF2274308E}"/>
                  </a:ext>
                </a:extLst>
              </p:cNvPr>
              <p:cNvSpPr>
                <a:spLocks/>
              </p:cNvSpPr>
              <p:nvPr/>
            </p:nvSpPr>
            <p:spPr bwMode="auto">
              <a:xfrm>
                <a:off x="1967" y="90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3" name="Freeform 43">
                <a:extLst>
                  <a:ext uri="{FF2B5EF4-FFF2-40B4-BE49-F238E27FC236}">
                    <a16:creationId xmlns:a16="http://schemas.microsoft.com/office/drawing/2014/main" id="{B6A57EAE-AE35-9ADF-772B-AA6CFB9B1261}"/>
                  </a:ext>
                </a:extLst>
              </p:cNvPr>
              <p:cNvSpPr>
                <a:spLocks/>
              </p:cNvSpPr>
              <p:nvPr/>
            </p:nvSpPr>
            <p:spPr bwMode="auto">
              <a:xfrm>
                <a:off x="2001" y="934"/>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4" name="Freeform 44">
                <a:extLst>
                  <a:ext uri="{FF2B5EF4-FFF2-40B4-BE49-F238E27FC236}">
                    <a16:creationId xmlns:a16="http://schemas.microsoft.com/office/drawing/2014/main" id="{F82233BD-E457-C23E-6FE0-85E03ABD014F}"/>
                  </a:ext>
                </a:extLst>
              </p:cNvPr>
              <p:cNvSpPr>
                <a:spLocks/>
              </p:cNvSpPr>
              <p:nvPr/>
            </p:nvSpPr>
            <p:spPr bwMode="auto">
              <a:xfrm>
                <a:off x="2035" y="96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5" name="Freeform 45">
                <a:extLst>
                  <a:ext uri="{FF2B5EF4-FFF2-40B4-BE49-F238E27FC236}">
                    <a16:creationId xmlns:a16="http://schemas.microsoft.com/office/drawing/2014/main" id="{4B82122D-3934-05FC-3ACF-6AD385039A43}"/>
                  </a:ext>
                </a:extLst>
              </p:cNvPr>
              <p:cNvSpPr>
                <a:spLocks/>
              </p:cNvSpPr>
              <p:nvPr/>
            </p:nvSpPr>
            <p:spPr bwMode="auto">
              <a:xfrm>
                <a:off x="1361" y="349"/>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6" name="Freeform 46">
                <a:extLst>
                  <a:ext uri="{FF2B5EF4-FFF2-40B4-BE49-F238E27FC236}">
                    <a16:creationId xmlns:a16="http://schemas.microsoft.com/office/drawing/2014/main" id="{3217C5E5-C4EF-1476-A799-D7214F1CECCA}"/>
                  </a:ext>
                </a:extLst>
              </p:cNvPr>
              <p:cNvSpPr>
                <a:spLocks/>
              </p:cNvSpPr>
              <p:nvPr/>
            </p:nvSpPr>
            <p:spPr bwMode="auto">
              <a:xfrm>
                <a:off x="1395" y="38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7" name="Oval 47">
                <a:extLst>
                  <a:ext uri="{FF2B5EF4-FFF2-40B4-BE49-F238E27FC236}">
                    <a16:creationId xmlns:a16="http://schemas.microsoft.com/office/drawing/2014/main" id="{91289609-88B0-6F6E-B26C-4AC5725D5113}"/>
                  </a:ext>
                </a:extLst>
              </p:cNvPr>
              <p:cNvSpPr>
                <a:spLocks noChangeArrowheads="1"/>
              </p:cNvSpPr>
              <p:nvPr/>
            </p:nvSpPr>
            <p:spPr bwMode="auto">
              <a:xfrm>
                <a:off x="1430" y="41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8" name="Freeform 48">
                <a:extLst>
                  <a:ext uri="{FF2B5EF4-FFF2-40B4-BE49-F238E27FC236}">
                    <a16:creationId xmlns:a16="http://schemas.microsoft.com/office/drawing/2014/main" id="{3FC6DC77-93BE-E8D6-6194-8629B6FFB306}"/>
                  </a:ext>
                </a:extLst>
              </p:cNvPr>
              <p:cNvSpPr>
                <a:spLocks/>
              </p:cNvSpPr>
              <p:nvPr/>
            </p:nvSpPr>
            <p:spPr bwMode="auto">
              <a:xfrm>
                <a:off x="1463" y="451"/>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9" name="Freeform 49">
                <a:extLst>
                  <a:ext uri="{FF2B5EF4-FFF2-40B4-BE49-F238E27FC236}">
                    <a16:creationId xmlns:a16="http://schemas.microsoft.com/office/drawing/2014/main" id="{181EC4A5-04A3-71CA-13DF-DB70987D43DE}"/>
                  </a:ext>
                </a:extLst>
              </p:cNvPr>
              <p:cNvSpPr>
                <a:spLocks/>
              </p:cNvSpPr>
              <p:nvPr/>
            </p:nvSpPr>
            <p:spPr bwMode="auto">
              <a:xfrm>
                <a:off x="1497" y="486"/>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0" name="Freeform 50">
                <a:extLst>
                  <a:ext uri="{FF2B5EF4-FFF2-40B4-BE49-F238E27FC236}">
                    <a16:creationId xmlns:a16="http://schemas.microsoft.com/office/drawing/2014/main" id="{52FC89F6-C882-B543-CB30-8C6E7F0C4C1F}"/>
                  </a:ext>
                </a:extLst>
              </p:cNvPr>
              <p:cNvSpPr>
                <a:spLocks/>
              </p:cNvSpPr>
              <p:nvPr/>
            </p:nvSpPr>
            <p:spPr bwMode="auto">
              <a:xfrm>
                <a:off x="1531" y="520"/>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1" name="Oval 51">
                <a:extLst>
                  <a:ext uri="{FF2B5EF4-FFF2-40B4-BE49-F238E27FC236}">
                    <a16:creationId xmlns:a16="http://schemas.microsoft.com/office/drawing/2014/main" id="{849A701D-9A2E-D8D9-0CBD-E8E4554156A0}"/>
                  </a:ext>
                </a:extLst>
              </p:cNvPr>
              <p:cNvSpPr>
                <a:spLocks noChangeArrowheads="1"/>
              </p:cNvSpPr>
              <p:nvPr/>
            </p:nvSpPr>
            <p:spPr bwMode="auto">
              <a:xfrm>
                <a:off x="1566" y="55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2" name="Freeform 52">
                <a:extLst>
                  <a:ext uri="{FF2B5EF4-FFF2-40B4-BE49-F238E27FC236}">
                    <a16:creationId xmlns:a16="http://schemas.microsoft.com/office/drawing/2014/main" id="{9798F68D-7240-BB44-18CC-EFCA71722FF7}"/>
                  </a:ext>
                </a:extLst>
              </p:cNvPr>
              <p:cNvSpPr>
                <a:spLocks/>
              </p:cNvSpPr>
              <p:nvPr/>
            </p:nvSpPr>
            <p:spPr bwMode="auto">
              <a:xfrm>
                <a:off x="1599" y="58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3" name="Freeform 53">
                <a:extLst>
                  <a:ext uri="{FF2B5EF4-FFF2-40B4-BE49-F238E27FC236}">
                    <a16:creationId xmlns:a16="http://schemas.microsoft.com/office/drawing/2014/main" id="{15610DD7-DDCA-3C22-EFA8-0B009FECCDFD}"/>
                  </a:ext>
                </a:extLst>
              </p:cNvPr>
              <p:cNvSpPr>
                <a:spLocks/>
              </p:cNvSpPr>
              <p:nvPr/>
            </p:nvSpPr>
            <p:spPr bwMode="auto">
              <a:xfrm>
                <a:off x="1633" y="622"/>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4" name="Freeform 54">
                <a:extLst>
                  <a:ext uri="{FF2B5EF4-FFF2-40B4-BE49-F238E27FC236}">
                    <a16:creationId xmlns:a16="http://schemas.microsoft.com/office/drawing/2014/main" id="{55822559-52AD-906B-7254-A65D9AA764F4}"/>
                  </a:ext>
                </a:extLst>
              </p:cNvPr>
              <p:cNvSpPr>
                <a:spLocks/>
              </p:cNvSpPr>
              <p:nvPr/>
            </p:nvSpPr>
            <p:spPr bwMode="auto">
              <a:xfrm>
                <a:off x="1667" y="656"/>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5" name="Freeform 55">
                <a:extLst>
                  <a:ext uri="{FF2B5EF4-FFF2-40B4-BE49-F238E27FC236}">
                    <a16:creationId xmlns:a16="http://schemas.microsoft.com/office/drawing/2014/main" id="{06960C31-5105-0821-C55D-C1529EC8F7A6}"/>
                  </a:ext>
                </a:extLst>
              </p:cNvPr>
              <p:cNvSpPr>
                <a:spLocks/>
              </p:cNvSpPr>
              <p:nvPr/>
            </p:nvSpPr>
            <p:spPr bwMode="auto">
              <a:xfrm>
                <a:off x="1701" y="6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6" name="Freeform 56">
                <a:extLst>
                  <a:ext uri="{FF2B5EF4-FFF2-40B4-BE49-F238E27FC236}">
                    <a16:creationId xmlns:a16="http://schemas.microsoft.com/office/drawing/2014/main" id="{E54DB3DD-637B-0637-4842-90E5FA2B65C0}"/>
                  </a:ext>
                </a:extLst>
              </p:cNvPr>
              <p:cNvSpPr>
                <a:spLocks/>
              </p:cNvSpPr>
              <p:nvPr/>
            </p:nvSpPr>
            <p:spPr bwMode="auto">
              <a:xfrm>
                <a:off x="1735" y="724"/>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7" name="Freeform 57">
                <a:extLst>
                  <a:ext uri="{FF2B5EF4-FFF2-40B4-BE49-F238E27FC236}">
                    <a16:creationId xmlns:a16="http://schemas.microsoft.com/office/drawing/2014/main" id="{C817FA16-27D3-1110-2CEA-94CEDBAB6F72}"/>
                  </a:ext>
                </a:extLst>
              </p:cNvPr>
              <p:cNvSpPr>
                <a:spLocks/>
              </p:cNvSpPr>
              <p:nvPr/>
            </p:nvSpPr>
            <p:spPr bwMode="auto">
              <a:xfrm>
                <a:off x="1769" y="758"/>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8" name="Freeform 58">
                <a:extLst>
                  <a:ext uri="{FF2B5EF4-FFF2-40B4-BE49-F238E27FC236}">
                    <a16:creationId xmlns:a16="http://schemas.microsoft.com/office/drawing/2014/main" id="{29E9D49A-DBA9-1B89-760E-98BCF70AAB15}"/>
                  </a:ext>
                </a:extLst>
              </p:cNvPr>
              <p:cNvSpPr>
                <a:spLocks/>
              </p:cNvSpPr>
              <p:nvPr/>
            </p:nvSpPr>
            <p:spPr bwMode="auto">
              <a:xfrm>
                <a:off x="1803" y="79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9" name="Freeform 59">
                <a:extLst>
                  <a:ext uri="{FF2B5EF4-FFF2-40B4-BE49-F238E27FC236}">
                    <a16:creationId xmlns:a16="http://schemas.microsoft.com/office/drawing/2014/main" id="{69801057-D0F3-347D-5776-134A71926956}"/>
                  </a:ext>
                </a:extLst>
              </p:cNvPr>
              <p:cNvSpPr>
                <a:spLocks/>
              </p:cNvSpPr>
              <p:nvPr/>
            </p:nvSpPr>
            <p:spPr bwMode="auto">
              <a:xfrm>
                <a:off x="1837" y="82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0" name="Freeform 60">
                <a:extLst>
                  <a:ext uri="{FF2B5EF4-FFF2-40B4-BE49-F238E27FC236}">
                    <a16:creationId xmlns:a16="http://schemas.microsoft.com/office/drawing/2014/main" id="{54CF00C0-409E-BFF2-A3B6-0178F1E9615D}"/>
                  </a:ext>
                </a:extLst>
              </p:cNvPr>
              <p:cNvSpPr>
                <a:spLocks/>
              </p:cNvSpPr>
              <p:nvPr/>
            </p:nvSpPr>
            <p:spPr bwMode="auto">
              <a:xfrm>
                <a:off x="1871" y="860"/>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1" name="Freeform 61">
                <a:extLst>
                  <a:ext uri="{FF2B5EF4-FFF2-40B4-BE49-F238E27FC236}">
                    <a16:creationId xmlns:a16="http://schemas.microsoft.com/office/drawing/2014/main" id="{3AE5D209-C175-3312-DB16-CB5A117BC275}"/>
                  </a:ext>
                </a:extLst>
              </p:cNvPr>
              <p:cNvSpPr>
                <a:spLocks/>
              </p:cNvSpPr>
              <p:nvPr/>
            </p:nvSpPr>
            <p:spPr bwMode="auto">
              <a:xfrm>
                <a:off x="1905" y="8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2" name="Freeform 62">
                <a:extLst>
                  <a:ext uri="{FF2B5EF4-FFF2-40B4-BE49-F238E27FC236}">
                    <a16:creationId xmlns:a16="http://schemas.microsoft.com/office/drawing/2014/main" id="{7B55CE05-C84A-7092-56AE-D53D3516F96C}"/>
                  </a:ext>
                </a:extLst>
              </p:cNvPr>
              <p:cNvSpPr>
                <a:spLocks/>
              </p:cNvSpPr>
              <p:nvPr/>
            </p:nvSpPr>
            <p:spPr bwMode="auto">
              <a:xfrm>
                <a:off x="1939" y="928"/>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3" name="Freeform 63">
                <a:extLst>
                  <a:ext uri="{FF2B5EF4-FFF2-40B4-BE49-F238E27FC236}">
                    <a16:creationId xmlns:a16="http://schemas.microsoft.com/office/drawing/2014/main" id="{F137A6EE-CB70-9DEF-BBBE-5920AEBE2990}"/>
                  </a:ext>
                </a:extLst>
              </p:cNvPr>
              <p:cNvSpPr>
                <a:spLocks/>
              </p:cNvSpPr>
              <p:nvPr/>
            </p:nvSpPr>
            <p:spPr bwMode="auto">
              <a:xfrm>
                <a:off x="1973" y="962"/>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4" name="Freeform 64">
                <a:extLst>
                  <a:ext uri="{FF2B5EF4-FFF2-40B4-BE49-F238E27FC236}">
                    <a16:creationId xmlns:a16="http://schemas.microsoft.com/office/drawing/2014/main" id="{F2AB86C8-18C8-D083-25C0-499E197662E0}"/>
                  </a:ext>
                </a:extLst>
              </p:cNvPr>
              <p:cNvSpPr>
                <a:spLocks/>
              </p:cNvSpPr>
              <p:nvPr/>
            </p:nvSpPr>
            <p:spPr bwMode="auto">
              <a:xfrm>
                <a:off x="2007" y="9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5" name="Freeform 65">
                <a:extLst>
                  <a:ext uri="{FF2B5EF4-FFF2-40B4-BE49-F238E27FC236}">
                    <a16:creationId xmlns:a16="http://schemas.microsoft.com/office/drawing/2014/main" id="{3283399D-0FBF-5E65-692A-6DD26852CEAA}"/>
                  </a:ext>
                </a:extLst>
              </p:cNvPr>
              <p:cNvSpPr>
                <a:spLocks/>
              </p:cNvSpPr>
              <p:nvPr/>
            </p:nvSpPr>
            <p:spPr bwMode="auto">
              <a:xfrm>
                <a:off x="1333" y="37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6" name="Freeform 66">
                <a:extLst>
                  <a:ext uri="{FF2B5EF4-FFF2-40B4-BE49-F238E27FC236}">
                    <a16:creationId xmlns:a16="http://schemas.microsoft.com/office/drawing/2014/main" id="{28429C41-A73D-A5D0-0380-2FFA1B46763A}"/>
                  </a:ext>
                </a:extLst>
              </p:cNvPr>
              <p:cNvSpPr>
                <a:spLocks/>
              </p:cNvSpPr>
              <p:nvPr/>
            </p:nvSpPr>
            <p:spPr bwMode="auto">
              <a:xfrm>
                <a:off x="1367" y="4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7" name="Freeform 67">
                <a:extLst>
                  <a:ext uri="{FF2B5EF4-FFF2-40B4-BE49-F238E27FC236}">
                    <a16:creationId xmlns:a16="http://schemas.microsoft.com/office/drawing/2014/main" id="{91ADF76F-13B8-DD93-FD59-CE02ED86A0C7}"/>
                  </a:ext>
                </a:extLst>
              </p:cNvPr>
              <p:cNvSpPr>
                <a:spLocks/>
              </p:cNvSpPr>
              <p:nvPr/>
            </p:nvSpPr>
            <p:spPr bwMode="auto">
              <a:xfrm>
                <a:off x="1401" y="445"/>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8" name="Freeform 68">
                <a:extLst>
                  <a:ext uri="{FF2B5EF4-FFF2-40B4-BE49-F238E27FC236}">
                    <a16:creationId xmlns:a16="http://schemas.microsoft.com/office/drawing/2014/main" id="{F0F41298-D52E-3E02-6F88-025CADD79551}"/>
                  </a:ext>
                </a:extLst>
              </p:cNvPr>
              <p:cNvSpPr>
                <a:spLocks/>
              </p:cNvSpPr>
              <p:nvPr/>
            </p:nvSpPr>
            <p:spPr bwMode="auto">
              <a:xfrm>
                <a:off x="1435" y="47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9" name="Freeform 69">
                <a:extLst>
                  <a:ext uri="{FF2B5EF4-FFF2-40B4-BE49-F238E27FC236}">
                    <a16:creationId xmlns:a16="http://schemas.microsoft.com/office/drawing/2014/main" id="{1EED447C-EC62-7F84-B30E-4CDF313D09EB}"/>
                  </a:ext>
                </a:extLst>
              </p:cNvPr>
              <p:cNvSpPr>
                <a:spLocks/>
              </p:cNvSpPr>
              <p:nvPr/>
            </p:nvSpPr>
            <p:spPr bwMode="auto">
              <a:xfrm>
                <a:off x="1469" y="51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0" name="Freeform 70">
                <a:extLst>
                  <a:ext uri="{FF2B5EF4-FFF2-40B4-BE49-F238E27FC236}">
                    <a16:creationId xmlns:a16="http://schemas.microsoft.com/office/drawing/2014/main" id="{B93475B9-2F32-3B9B-F0AF-4953713428C5}"/>
                  </a:ext>
                </a:extLst>
              </p:cNvPr>
              <p:cNvSpPr>
                <a:spLocks/>
              </p:cNvSpPr>
              <p:nvPr/>
            </p:nvSpPr>
            <p:spPr bwMode="auto">
              <a:xfrm>
                <a:off x="1503" y="547"/>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1" name="Freeform 71">
                <a:extLst>
                  <a:ext uri="{FF2B5EF4-FFF2-40B4-BE49-F238E27FC236}">
                    <a16:creationId xmlns:a16="http://schemas.microsoft.com/office/drawing/2014/main" id="{7BBE4AC6-084C-1133-ADEC-A795A21A1376}"/>
                  </a:ext>
                </a:extLst>
              </p:cNvPr>
              <p:cNvSpPr>
                <a:spLocks/>
              </p:cNvSpPr>
              <p:nvPr/>
            </p:nvSpPr>
            <p:spPr bwMode="auto">
              <a:xfrm>
                <a:off x="1537" y="58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2" name="Freeform 72">
                <a:extLst>
                  <a:ext uri="{FF2B5EF4-FFF2-40B4-BE49-F238E27FC236}">
                    <a16:creationId xmlns:a16="http://schemas.microsoft.com/office/drawing/2014/main" id="{D0E02C24-EA0A-20E2-CBCE-7DD37613A7B0}"/>
                  </a:ext>
                </a:extLst>
              </p:cNvPr>
              <p:cNvSpPr>
                <a:spLocks/>
              </p:cNvSpPr>
              <p:nvPr/>
            </p:nvSpPr>
            <p:spPr bwMode="auto">
              <a:xfrm>
                <a:off x="1571" y="615"/>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3" name="Freeform 73">
                <a:extLst>
                  <a:ext uri="{FF2B5EF4-FFF2-40B4-BE49-F238E27FC236}">
                    <a16:creationId xmlns:a16="http://schemas.microsoft.com/office/drawing/2014/main" id="{7B93561E-5772-4823-71EF-6A98C7069EC7}"/>
                  </a:ext>
                </a:extLst>
              </p:cNvPr>
              <p:cNvSpPr>
                <a:spLocks/>
              </p:cNvSpPr>
              <p:nvPr/>
            </p:nvSpPr>
            <p:spPr bwMode="auto">
              <a:xfrm>
                <a:off x="1605" y="649"/>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4" name="Freeform 74">
                <a:extLst>
                  <a:ext uri="{FF2B5EF4-FFF2-40B4-BE49-F238E27FC236}">
                    <a16:creationId xmlns:a16="http://schemas.microsoft.com/office/drawing/2014/main" id="{98DC8CFE-42DB-BDCF-E72F-65712228EDEE}"/>
                  </a:ext>
                </a:extLst>
              </p:cNvPr>
              <p:cNvSpPr>
                <a:spLocks/>
              </p:cNvSpPr>
              <p:nvPr/>
            </p:nvSpPr>
            <p:spPr bwMode="auto">
              <a:xfrm>
                <a:off x="1639" y="684"/>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5" name="Freeform 75">
                <a:extLst>
                  <a:ext uri="{FF2B5EF4-FFF2-40B4-BE49-F238E27FC236}">
                    <a16:creationId xmlns:a16="http://schemas.microsoft.com/office/drawing/2014/main" id="{D975F4D2-4D89-93F4-F9E2-7351FEDDC70E}"/>
                  </a:ext>
                </a:extLst>
              </p:cNvPr>
              <p:cNvSpPr>
                <a:spLocks/>
              </p:cNvSpPr>
              <p:nvPr/>
            </p:nvSpPr>
            <p:spPr bwMode="auto">
              <a:xfrm>
                <a:off x="1673" y="7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6" name="Freeform 76">
                <a:extLst>
                  <a:ext uri="{FF2B5EF4-FFF2-40B4-BE49-F238E27FC236}">
                    <a16:creationId xmlns:a16="http://schemas.microsoft.com/office/drawing/2014/main" id="{A1EB9A5E-F56B-FD2F-354A-2A7D04C4660A}"/>
                  </a:ext>
                </a:extLst>
              </p:cNvPr>
              <p:cNvSpPr>
                <a:spLocks/>
              </p:cNvSpPr>
              <p:nvPr/>
            </p:nvSpPr>
            <p:spPr bwMode="auto">
              <a:xfrm>
                <a:off x="1707" y="752"/>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7" name="Freeform 77">
                <a:extLst>
                  <a:ext uri="{FF2B5EF4-FFF2-40B4-BE49-F238E27FC236}">
                    <a16:creationId xmlns:a16="http://schemas.microsoft.com/office/drawing/2014/main" id="{C8DE69D6-6275-C7B6-EB1F-C8B94FF9CF65}"/>
                  </a:ext>
                </a:extLst>
              </p:cNvPr>
              <p:cNvSpPr>
                <a:spLocks/>
              </p:cNvSpPr>
              <p:nvPr/>
            </p:nvSpPr>
            <p:spPr bwMode="auto">
              <a:xfrm>
                <a:off x="1741" y="78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8" name="Freeform 78">
                <a:extLst>
                  <a:ext uri="{FF2B5EF4-FFF2-40B4-BE49-F238E27FC236}">
                    <a16:creationId xmlns:a16="http://schemas.microsoft.com/office/drawing/2014/main" id="{9FCB94E6-9106-A93E-1139-2A7633B14E6C}"/>
                  </a:ext>
                </a:extLst>
              </p:cNvPr>
              <p:cNvSpPr>
                <a:spLocks/>
              </p:cNvSpPr>
              <p:nvPr/>
            </p:nvSpPr>
            <p:spPr bwMode="auto">
              <a:xfrm>
                <a:off x="1775" y="8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9" name="Freeform 79">
                <a:extLst>
                  <a:ext uri="{FF2B5EF4-FFF2-40B4-BE49-F238E27FC236}">
                    <a16:creationId xmlns:a16="http://schemas.microsoft.com/office/drawing/2014/main" id="{C8B59E8D-1D32-51EF-6745-640CAECBF8F1}"/>
                  </a:ext>
                </a:extLst>
              </p:cNvPr>
              <p:cNvSpPr>
                <a:spLocks/>
              </p:cNvSpPr>
              <p:nvPr/>
            </p:nvSpPr>
            <p:spPr bwMode="auto">
              <a:xfrm>
                <a:off x="1809" y="85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0" name="Freeform 80">
                <a:extLst>
                  <a:ext uri="{FF2B5EF4-FFF2-40B4-BE49-F238E27FC236}">
                    <a16:creationId xmlns:a16="http://schemas.microsoft.com/office/drawing/2014/main" id="{3CD6C3AF-B051-2A67-5EC1-BBFB6BB4255C}"/>
                  </a:ext>
                </a:extLst>
              </p:cNvPr>
              <p:cNvSpPr>
                <a:spLocks/>
              </p:cNvSpPr>
              <p:nvPr/>
            </p:nvSpPr>
            <p:spPr bwMode="auto">
              <a:xfrm>
                <a:off x="1844" y="88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1" name="Freeform 81">
                <a:extLst>
                  <a:ext uri="{FF2B5EF4-FFF2-40B4-BE49-F238E27FC236}">
                    <a16:creationId xmlns:a16="http://schemas.microsoft.com/office/drawing/2014/main" id="{EE803497-E4BE-53D9-CDA7-D18D98A5BBC4}"/>
                  </a:ext>
                </a:extLst>
              </p:cNvPr>
              <p:cNvSpPr>
                <a:spLocks/>
              </p:cNvSpPr>
              <p:nvPr/>
            </p:nvSpPr>
            <p:spPr bwMode="auto">
              <a:xfrm>
                <a:off x="1878" y="92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2" name="Freeform 82">
                <a:extLst>
                  <a:ext uri="{FF2B5EF4-FFF2-40B4-BE49-F238E27FC236}">
                    <a16:creationId xmlns:a16="http://schemas.microsoft.com/office/drawing/2014/main" id="{741CC4FA-43E0-EA91-25F8-6A99A314FF51}"/>
                  </a:ext>
                </a:extLst>
              </p:cNvPr>
              <p:cNvSpPr>
                <a:spLocks/>
              </p:cNvSpPr>
              <p:nvPr/>
            </p:nvSpPr>
            <p:spPr bwMode="auto">
              <a:xfrm>
                <a:off x="1912" y="95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3" name="Freeform 83">
                <a:extLst>
                  <a:ext uri="{FF2B5EF4-FFF2-40B4-BE49-F238E27FC236}">
                    <a16:creationId xmlns:a16="http://schemas.microsoft.com/office/drawing/2014/main" id="{7BB7607C-B589-6FD1-FE24-224B42B71A07}"/>
                  </a:ext>
                </a:extLst>
              </p:cNvPr>
              <p:cNvSpPr>
                <a:spLocks/>
              </p:cNvSpPr>
              <p:nvPr/>
            </p:nvSpPr>
            <p:spPr bwMode="auto">
              <a:xfrm>
                <a:off x="1946" y="9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4" name="Freeform 84">
                <a:extLst>
                  <a:ext uri="{FF2B5EF4-FFF2-40B4-BE49-F238E27FC236}">
                    <a16:creationId xmlns:a16="http://schemas.microsoft.com/office/drawing/2014/main" id="{B3D03997-9228-7CC1-F819-F426323D331C}"/>
                  </a:ext>
                </a:extLst>
              </p:cNvPr>
              <p:cNvSpPr>
                <a:spLocks/>
              </p:cNvSpPr>
              <p:nvPr/>
            </p:nvSpPr>
            <p:spPr bwMode="auto">
              <a:xfrm>
                <a:off x="1980" y="102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5" name="Freeform 85">
                <a:extLst>
                  <a:ext uri="{FF2B5EF4-FFF2-40B4-BE49-F238E27FC236}">
                    <a16:creationId xmlns:a16="http://schemas.microsoft.com/office/drawing/2014/main" id="{A13EE0D3-FF03-2CE4-C7B4-BAD860FA1847}"/>
                  </a:ext>
                </a:extLst>
              </p:cNvPr>
              <p:cNvSpPr>
                <a:spLocks/>
              </p:cNvSpPr>
              <p:nvPr/>
            </p:nvSpPr>
            <p:spPr bwMode="auto">
              <a:xfrm>
                <a:off x="1305" y="40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6" name="Freeform 86">
                <a:extLst>
                  <a:ext uri="{FF2B5EF4-FFF2-40B4-BE49-F238E27FC236}">
                    <a16:creationId xmlns:a16="http://schemas.microsoft.com/office/drawing/2014/main" id="{65875AE0-2256-7FE7-EFFD-43A11007629F}"/>
                  </a:ext>
                </a:extLst>
              </p:cNvPr>
              <p:cNvSpPr>
                <a:spLocks/>
              </p:cNvSpPr>
              <p:nvPr/>
            </p:nvSpPr>
            <p:spPr bwMode="auto">
              <a:xfrm>
                <a:off x="1339" y="439"/>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7" name="Freeform 87">
                <a:extLst>
                  <a:ext uri="{FF2B5EF4-FFF2-40B4-BE49-F238E27FC236}">
                    <a16:creationId xmlns:a16="http://schemas.microsoft.com/office/drawing/2014/main" id="{DDB2B306-C587-34DC-1FB5-B311BC0AED9C}"/>
                  </a:ext>
                </a:extLst>
              </p:cNvPr>
              <p:cNvSpPr>
                <a:spLocks/>
              </p:cNvSpPr>
              <p:nvPr/>
            </p:nvSpPr>
            <p:spPr bwMode="auto">
              <a:xfrm>
                <a:off x="1373" y="473"/>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8" name="Freeform 88">
                <a:extLst>
                  <a:ext uri="{FF2B5EF4-FFF2-40B4-BE49-F238E27FC236}">
                    <a16:creationId xmlns:a16="http://schemas.microsoft.com/office/drawing/2014/main" id="{91AB5188-7595-C576-2B47-EE1E3126CD78}"/>
                  </a:ext>
                </a:extLst>
              </p:cNvPr>
              <p:cNvSpPr>
                <a:spLocks/>
              </p:cNvSpPr>
              <p:nvPr/>
            </p:nvSpPr>
            <p:spPr bwMode="auto">
              <a:xfrm>
                <a:off x="1407" y="5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9" name="Freeform 89">
                <a:extLst>
                  <a:ext uri="{FF2B5EF4-FFF2-40B4-BE49-F238E27FC236}">
                    <a16:creationId xmlns:a16="http://schemas.microsoft.com/office/drawing/2014/main" id="{A2F57FED-4B00-716E-D56C-921D84B84313}"/>
                  </a:ext>
                </a:extLst>
              </p:cNvPr>
              <p:cNvSpPr>
                <a:spLocks/>
              </p:cNvSpPr>
              <p:nvPr/>
            </p:nvSpPr>
            <p:spPr bwMode="auto">
              <a:xfrm>
                <a:off x="1441" y="541"/>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0" name="Freeform 90">
                <a:extLst>
                  <a:ext uri="{FF2B5EF4-FFF2-40B4-BE49-F238E27FC236}">
                    <a16:creationId xmlns:a16="http://schemas.microsoft.com/office/drawing/2014/main" id="{E8F64724-6811-E743-5EC2-F0E0781E1800}"/>
                  </a:ext>
                </a:extLst>
              </p:cNvPr>
              <p:cNvSpPr>
                <a:spLocks/>
              </p:cNvSpPr>
              <p:nvPr/>
            </p:nvSpPr>
            <p:spPr bwMode="auto">
              <a:xfrm>
                <a:off x="1475" y="575"/>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1" name="Freeform 91">
                <a:extLst>
                  <a:ext uri="{FF2B5EF4-FFF2-40B4-BE49-F238E27FC236}">
                    <a16:creationId xmlns:a16="http://schemas.microsoft.com/office/drawing/2014/main" id="{1445EBA3-A8F3-4199-5321-AE2FB0623132}"/>
                  </a:ext>
                </a:extLst>
              </p:cNvPr>
              <p:cNvSpPr>
                <a:spLocks/>
              </p:cNvSpPr>
              <p:nvPr/>
            </p:nvSpPr>
            <p:spPr bwMode="auto">
              <a:xfrm>
                <a:off x="1509" y="60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2" name="Freeform 92">
                <a:extLst>
                  <a:ext uri="{FF2B5EF4-FFF2-40B4-BE49-F238E27FC236}">
                    <a16:creationId xmlns:a16="http://schemas.microsoft.com/office/drawing/2014/main" id="{9358FE9A-0F54-44C8-2A04-382DC91A0DC6}"/>
                  </a:ext>
                </a:extLst>
              </p:cNvPr>
              <p:cNvSpPr>
                <a:spLocks/>
              </p:cNvSpPr>
              <p:nvPr/>
            </p:nvSpPr>
            <p:spPr bwMode="auto">
              <a:xfrm>
                <a:off x="1543" y="643"/>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3" name="Freeform 93">
                <a:extLst>
                  <a:ext uri="{FF2B5EF4-FFF2-40B4-BE49-F238E27FC236}">
                    <a16:creationId xmlns:a16="http://schemas.microsoft.com/office/drawing/2014/main" id="{60967979-C82E-E08B-6C24-7FFD921F4158}"/>
                  </a:ext>
                </a:extLst>
              </p:cNvPr>
              <p:cNvSpPr>
                <a:spLocks/>
              </p:cNvSpPr>
              <p:nvPr/>
            </p:nvSpPr>
            <p:spPr bwMode="auto">
              <a:xfrm>
                <a:off x="1577" y="677"/>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4" name="Freeform 94">
                <a:extLst>
                  <a:ext uri="{FF2B5EF4-FFF2-40B4-BE49-F238E27FC236}">
                    <a16:creationId xmlns:a16="http://schemas.microsoft.com/office/drawing/2014/main" id="{740C8BBA-F822-767C-DBF2-C9D5FCC8EC68}"/>
                  </a:ext>
                </a:extLst>
              </p:cNvPr>
              <p:cNvSpPr>
                <a:spLocks/>
              </p:cNvSpPr>
              <p:nvPr/>
            </p:nvSpPr>
            <p:spPr bwMode="auto">
              <a:xfrm>
                <a:off x="1611" y="71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5" name="Freeform 95">
                <a:extLst>
                  <a:ext uri="{FF2B5EF4-FFF2-40B4-BE49-F238E27FC236}">
                    <a16:creationId xmlns:a16="http://schemas.microsoft.com/office/drawing/2014/main" id="{9F4F726F-E742-F471-2D9D-20CB48A27A3E}"/>
                  </a:ext>
                </a:extLst>
              </p:cNvPr>
              <p:cNvSpPr>
                <a:spLocks/>
              </p:cNvSpPr>
              <p:nvPr/>
            </p:nvSpPr>
            <p:spPr bwMode="auto">
              <a:xfrm>
                <a:off x="1646" y="745"/>
                <a:ext cx="22"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6" name="Freeform 96">
                <a:extLst>
                  <a:ext uri="{FF2B5EF4-FFF2-40B4-BE49-F238E27FC236}">
                    <a16:creationId xmlns:a16="http://schemas.microsoft.com/office/drawing/2014/main" id="{A6A552ED-FF9F-F2FC-2954-CC0B25307045}"/>
                  </a:ext>
                </a:extLst>
              </p:cNvPr>
              <p:cNvSpPr>
                <a:spLocks/>
              </p:cNvSpPr>
              <p:nvPr/>
            </p:nvSpPr>
            <p:spPr bwMode="auto">
              <a:xfrm>
                <a:off x="1680" y="77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7" name="Oval 97">
                <a:extLst>
                  <a:ext uri="{FF2B5EF4-FFF2-40B4-BE49-F238E27FC236}">
                    <a16:creationId xmlns:a16="http://schemas.microsoft.com/office/drawing/2014/main" id="{F22F91F3-C367-D813-F5C7-1EAFB844D5E5}"/>
                  </a:ext>
                </a:extLst>
              </p:cNvPr>
              <p:cNvSpPr>
                <a:spLocks noChangeArrowheads="1"/>
              </p:cNvSpPr>
              <p:nvPr/>
            </p:nvSpPr>
            <p:spPr bwMode="auto">
              <a:xfrm>
                <a:off x="1715" y="81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8" name="Oval 98">
                <a:extLst>
                  <a:ext uri="{FF2B5EF4-FFF2-40B4-BE49-F238E27FC236}">
                    <a16:creationId xmlns:a16="http://schemas.microsoft.com/office/drawing/2014/main" id="{E2A5C263-74A1-65BA-87C1-945C6EEFBF05}"/>
                  </a:ext>
                </a:extLst>
              </p:cNvPr>
              <p:cNvSpPr>
                <a:spLocks noChangeArrowheads="1"/>
              </p:cNvSpPr>
              <p:nvPr/>
            </p:nvSpPr>
            <p:spPr bwMode="auto">
              <a:xfrm>
                <a:off x="1749" y="8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9" name="Freeform 99">
                <a:extLst>
                  <a:ext uri="{FF2B5EF4-FFF2-40B4-BE49-F238E27FC236}">
                    <a16:creationId xmlns:a16="http://schemas.microsoft.com/office/drawing/2014/main" id="{9E232439-5803-D30E-9B4A-11E5BCBEC1CF}"/>
                  </a:ext>
                </a:extLst>
              </p:cNvPr>
              <p:cNvSpPr>
                <a:spLocks/>
              </p:cNvSpPr>
              <p:nvPr/>
            </p:nvSpPr>
            <p:spPr bwMode="auto">
              <a:xfrm>
                <a:off x="1782" y="882"/>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0" name="Freeform 100">
                <a:extLst>
                  <a:ext uri="{FF2B5EF4-FFF2-40B4-BE49-F238E27FC236}">
                    <a16:creationId xmlns:a16="http://schemas.microsoft.com/office/drawing/2014/main" id="{DDC2D8F9-A56E-E924-5A84-048111CB5B77}"/>
                  </a:ext>
                </a:extLst>
              </p:cNvPr>
              <p:cNvSpPr>
                <a:spLocks/>
              </p:cNvSpPr>
              <p:nvPr/>
            </p:nvSpPr>
            <p:spPr bwMode="auto">
              <a:xfrm>
                <a:off x="1816" y="9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1" name="Freeform 101">
                <a:extLst>
                  <a:ext uri="{FF2B5EF4-FFF2-40B4-BE49-F238E27FC236}">
                    <a16:creationId xmlns:a16="http://schemas.microsoft.com/office/drawing/2014/main" id="{F67BB6E9-0981-B086-1C48-5F2E8FFB44E7}"/>
                  </a:ext>
                </a:extLst>
              </p:cNvPr>
              <p:cNvSpPr>
                <a:spLocks/>
              </p:cNvSpPr>
              <p:nvPr/>
            </p:nvSpPr>
            <p:spPr bwMode="auto">
              <a:xfrm>
                <a:off x="1850" y="950"/>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2" name="Freeform 102">
                <a:extLst>
                  <a:ext uri="{FF2B5EF4-FFF2-40B4-BE49-F238E27FC236}">
                    <a16:creationId xmlns:a16="http://schemas.microsoft.com/office/drawing/2014/main" id="{A3296AD7-50AA-5D08-801E-C55EF02EDEE1}"/>
                  </a:ext>
                </a:extLst>
              </p:cNvPr>
              <p:cNvSpPr>
                <a:spLocks/>
              </p:cNvSpPr>
              <p:nvPr/>
            </p:nvSpPr>
            <p:spPr bwMode="auto">
              <a:xfrm>
                <a:off x="1884" y="98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3" name="Freeform 103">
                <a:extLst>
                  <a:ext uri="{FF2B5EF4-FFF2-40B4-BE49-F238E27FC236}">
                    <a16:creationId xmlns:a16="http://schemas.microsoft.com/office/drawing/2014/main" id="{2A5DD321-C3C8-D231-D7F7-F8A5E73AA3C9}"/>
                  </a:ext>
                </a:extLst>
              </p:cNvPr>
              <p:cNvSpPr>
                <a:spLocks/>
              </p:cNvSpPr>
              <p:nvPr/>
            </p:nvSpPr>
            <p:spPr bwMode="auto">
              <a:xfrm>
                <a:off x="1918" y="10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4" name="Freeform 104">
                <a:extLst>
                  <a:ext uri="{FF2B5EF4-FFF2-40B4-BE49-F238E27FC236}">
                    <a16:creationId xmlns:a16="http://schemas.microsoft.com/office/drawing/2014/main" id="{0B2B17D8-C65C-ACC5-E268-6981860D57F1}"/>
                  </a:ext>
                </a:extLst>
              </p:cNvPr>
              <p:cNvSpPr>
                <a:spLocks/>
              </p:cNvSpPr>
              <p:nvPr/>
            </p:nvSpPr>
            <p:spPr bwMode="auto">
              <a:xfrm>
                <a:off x="1952" y="1052"/>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5" name="Freeform 105">
                <a:extLst>
                  <a:ext uri="{FF2B5EF4-FFF2-40B4-BE49-F238E27FC236}">
                    <a16:creationId xmlns:a16="http://schemas.microsoft.com/office/drawing/2014/main" id="{D22B05B1-34AD-150D-E08F-7C11D925871C}"/>
                  </a:ext>
                </a:extLst>
              </p:cNvPr>
              <p:cNvSpPr>
                <a:spLocks/>
              </p:cNvSpPr>
              <p:nvPr/>
            </p:nvSpPr>
            <p:spPr bwMode="auto">
              <a:xfrm>
                <a:off x="1277" y="433"/>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6" name="Freeform 106">
                <a:extLst>
                  <a:ext uri="{FF2B5EF4-FFF2-40B4-BE49-F238E27FC236}">
                    <a16:creationId xmlns:a16="http://schemas.microsoft.com/office/drawing/2014/main" id="{7A156830-5FA2-B72E-9870-7A41F483B298}"/>
                  </a:ext>
                </a:extLst>
              </p:cNvPr>
              <p:cNvSpPr>
                <a:spLocks/>
              </p:cNvSpPr>
              <p:nvPr/>
            </p:nvSpPr>
            <p:spPr bwMode="auto">
              <a:xfrm>
                <a:off x="1311" y="467"/>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7" name="Freeform 107">
                <a:extLst>
                  <a:ext uri="{FF2B5EF4-FFF2-40B4-BE49-F238E27FC236}">
                    <a16:creationId xmlns:a16="http://schemas.microsoft.com/office/drawing/2014/main" id="{A6BDBAB0-B9A3-DC97-AC12-5A195CD4E22A}"/>
                  </a:ext>
                </a:extLst>
              </p:cNvPr>
              <p:cNvSpPr>
                <a:spLocks/>
              </p:cNvSpPr>
              <p:nvPr/>
            </p:nvSpPr>
            <p:spPr bwMode="auto">
              <a:xfrm>
                <a:off x="1345" y="50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8" name="Oval 108">
                <a:extLst>
                  <a:ext uri="{FF2B5EF4-FFF2-40B4-BE49-F238E27FC236}">
                    <a16:creationId xmlns:a16="http://schemas.microsoft.com/office/drawing/2014/main" id="{B4575A31-3E16-89FF-E1FE-A2F2D5B761A5}"/>
                  </a:ext>
                </a:extLst>
              </p:cNvPr>
              <p:cNvSpPr>
                <a:spLocks noChangeArrowheads="1"/>
              </p:cNvSpPr>
              <p:nvPr/>
            </p:nvSpPr>
            <p:spPr bwMode="auto">
              <a:xfrm>
                <a:off x="1380" y="5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9" name="Oval 109">
                <a:extLst>
                  <a:ext uri="{FF2B5EF4-FFF2-40B4-BE49-F238E27FC236}">
                    <a16:creationId xmlns:a16="http://schemas.microsoft.com/office/drawing/2014/main" id="{FFE63A9F-6451-ACA6-B73A-CAF462BC0B22}"/>
                  </a:ext>
                </a:extLst>
              </p:cNvPr>
              <p:cNvSpPr>
                <a:spLocks noChangeArrowheads="1"/>
              </p:cNvSpPr>
              <p:nvPr/>
            </p:nvSpPr>
            <p:spPr bwMode="auto">
              <a:xfrm>
                <a:off x="1415" y="57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0" name="Freeform 110">
                <a:extLst>
                  <a:ext uri="{FF2B5EF4-FFF2-40B4-BE49-F238E27FC236}">
                    <a16:creationId xmlns:a16="http://schemas.microsoft.com/office/drawing/2014/main" id="{D2F131C3-42B1-3270-4B2E-315CD7C32DD1}"/>
                  </a:ext>
                </a:extLst>
              </p:cNvPr>
              <p:cNvSpPr>
                <a:spLocks/>
              </p:cNvSpPr>
              <p:nvPr/>
            </p:nvSpPr>
            <p:spPr bwMode="auto">
              <a:xfrm>
                <a:off x="1448" y="60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1" name="Freeform 111">
                <a:extLst>
                  <a:ext uri="{FF2B5EF4-FFF2-40B4-BE49-F238E27FC236}">
                    <a16:creationId xmlns:a16="http://schemas.microsoft.com/office/drawing/2014/main" id="{B9D799B9-BD4F-7705-6804-484CA02369EA}"/>
                  </a:ext>
                </a:extLst>
              </p:cNvPr>
              <p:cNvSpPr>
                <a:spLocks/>
              </p:cNvSpPr>
              <p:nvPr/>
            </p:nvSpPr>
            <p:spPr bwMode="auto">
              <a:xfrm>
                <a:off x="1482" y="6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2" name="Oval 112">
                <a:extLst>
                  <a:ext uri="{FF2B5EF4-FFF2-40B4-BE49-F238E27FC236}">
                    <a16:creationId xmlns:a16="http://schemas.microsoft.com/office/drawing/2014/main" id="{EE27442A-27CC-BD0B-6447-3A68E7A05BD7}"/>
                  </a:ext>
                </a:extLst>
              </p:cNvPr>
              <p:cNvSpPr>
                <a:spLocks noChangeArrowheads="1"/>
              </p:cNvSpPr>
              <p:nvPr/>
            </p:nvSpPr>
            <p:spPr bwMode="auto">
              <a:xfrm>
                <a:off x="1517" y="6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3" name="Oval 113">
                <a:extLst>
                  <a:ext uri="{FF2B5EF4-FFF2-40B4-BE49-F238E27FC236}">
                    <a16:creationId xmlns:a16="http://schemas.microsoft.com/office/drawing/2014/main" id="{F3704F24-2E1F-163C-E6DE-155D93A7938C}"/>
                  </a:ext>
                </a:extLst>
              </p:cNvPr>
              <p:cNvSpPr>
                <a:spLocks noChangeArrowheads="1"/>
              </p:cNvSpPr>
              <p:nvPr/>
            </p:nvSpPr>
            <p:spPr bwMode="auto">
              <a:xfrm>
                <a:off x="1551" y="7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4" name="Freeform 114">
                <a:extLst>
                  <a:ext uri="{FF2B5EF4-FFF2-40B4-BE49-F238E27FC236}">
                    <a16:creationId xmlns:a16="http://schemas.microsoft.com/office/drawing/2014/main" id="{D0E0B3B0-5150-B689-37C5-F27A5873655B}"/>
                  </a:ext>
                </a:extLst>
              </p:cNvPr>
              <p:cNvSpPr>
                <a:spLocks/>
              </p:cNvSpPr>
              <p:nvPr/>
            </p:nvSpPr>
            <p:spPr bwMode="auto">
              <a:xfrm>
                <a:off x="1584" y="739"/>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5" name="Freeform 115">
                <a:extLst>
                  <a:ext uri="{FF2B5EF4-FFF2-40B4-BE49-F238E27FC236}">
                    <a16:creationId xmlns:a16="http://schemas.microsoft.com/office/drawing/2014/main" id="{27E5C481-7F35-8DBB-5727-BF47D5E7AFD9}"/>
                  </a:ext>
                </a:extLst>
              </p:cNvPr>
              <p:cNvSpPr>
                <a:spLocks/>
              </p:cNvSpPr>
              <p:nvPr/>
            </p:nvSpPr>
            <p:spPr bwMode="auto">
              <a:xfrm>
                <a:off x="1618" y="77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6" name="Oval 116">
                <a:extLst>
                  <a:ext uri="{FF2B5EF4-FFF2-40B4-BE49-F238E27FC236}">
                    <a16:creationId xmlns:a16="http://schemas.microsoft.com/office/drawing/2014/main" id="{BDF8FE92-1FB4-DE23-55E2-0BFD2AE2D698}"/>
                  </a:ext>
                </a:extLst>
              </p:cNvPr>
              <p:cNvSpPr>
                <a:spLocks noChangeArrowheads="1"/>
              </p:cNvSpPr>
              <p:nvPr/>
            </p:nvSpPr>
            <p:spPr bwMode="auto">
              <a:xfrm>
                <a:off x="1653" y="8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7" name="Oval 117">
                <a:extLst>
                  <a:ext uri="{FF2B5EF4-FFF2-40B4-BE49-F238E27FC236}">
                    <a16:creationId xmlns:a16="http://schemas.microsoft.com/office/drawing/2014/main" id="{6154A4F9-B7DC-23AA-7866-2021B4EA6723}"/>
                  </a:ext>
                </a:extLst>
              </p:cNvPr>
              <p:cNvSpPr>
                <a:spLocks noChangeArrowheads="1"/>
              </p:cNvSpPr>
              <p:nvPr/>
            </p:nvSpPr>
            <p:spPr bwMode="auto">
              <a:xfrm>
                <a:off x="1687" y="84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8" name="Freeform 118">
                <a:extLst>
                  <a:ext uri="{FF2B5EF4-FFF2-40B4-BE49-F238E27FC236}">
                    <a16:creationId xmlns:a16="http://schemas.microsoft.com/office/drawing/2014/main" id="{EE5AA518-BB0B-627E-F2BC-8B34B5582681}"/>
                  </a:ext>
                </a:extLst>
              </p:cNvPr>
              <p:cNvSpPr>
                <a:spLocks/>
              </p:cNvSpPr>
              <p:nvPr/>
            </p:nvSpPr>
            <p:spPr bwMode="auto">
              <a:xfrm>
                <a:off x="1720" y="87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9" name="Freeform 119">
                <a:extLst>
                  <a:ext uri="{FF2B5EF4-FFF2-40B4-BE49-F238E27FC236}">
                    <a16:creationId xmlns:a16="http://schemas.microsoft.com/office/drawing/2014/main" id="{A9E13471-6766-F938-E714-BFA762291B63}"/>
                  </a:ext>
                </a:extLst>
              </p:cNvPr>
              <p:cNvSpPr>
                <a:spLocks/>
              </p:cNvSpPr>
              <p:nvPr/>
            </p:nvSpPr>
            <p:spPr bwMode="auto">
              <a:xfrm>
                <a:off x="1754" y="90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0" name="Oval 120">
                <a:extLst>
                  <a:ext uri="{FF2B5EF4-FFF2-40B4-BE49-F238E27FC236}">
                    <a16:creationId xmlns:a16="http://schemas.microsoft.com/office/drawing/2014/main" id="{BFD956DC-5F2B-8183-D33B-466B9984B8E5}"/>
                  </a:ext>
                </a:extLst>
              </p:cNvPr>
              <p:cNvSpPr>
                <a:spLocks noChangeArrowheads="1"/>
              </p:cNvSpPr>
              <p:nvPr/>
            </p:nvSpPr>
            <p:spPr bwMode="auto">
              <a:xfrm>
                <a:off x="1789" y="94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1" name="Oval 121">
                <a:extLst>
                  <a:ext uri="{FF2B5EF4-FFF2-40B4-BE49-F238E27FC236}">
                    <a16:creationId xmlns:a16="http://schemas.microsoft.com/office/drawing/2014/main" id="{87E156BB-E2FB-1B13-45C2-11DB91DAD19B}"/>
                  </a:ext>
                </a:extLst>
              </p:cNvPr>
              <p:cNvSpPr>
                <a:spLocks noChangeArrowheads="1"/>
              </p:cNvSpPr>
              <p:nvPr/>
            </p:nvSpPr>
            <p:spPr bwMode="auto">
              <a:xfrm>
                <a:off x="1823" y="97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2" name="Freeform 122">
                <a:extLst>
                  <a:ext uri="{FF2B5EF4-FFF2-40B4-BE49-F238E27FC236}">
                    <a16:creationId xmlns:a16="http://schemas.microsoft.com/office/drawing/2014/main" id="{F1203106-2D57-0044-C738-CE104206F24C}"/>
                  </a:ext>
                </a:extLst>
              </p:cNvPr>
              <p:cNvSpPr>
                <a:spLocks/>
              </p:cNvSpPr>
              <p:nvPr/>
            </p:nvSpPr>
            <p:spPr bwMode="auto">
              <a:xfrm>
                <a:off x="1856" y="10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3" name="Freeform 123">
                <a:extLst>
                  <a:ext uri="{FF2B5EF4-FFF2-40B4-BE49-F238E27FC236}">
                    <a16:creationId xmlns:a16="http://schemas.microsoft.com/office/drawing/2014/main" id="{E4AE5F98-371F-1668-39B9-72DB43CE74E1}"/>
                  </a:ext>
                </a:extLst>
              </p:cNvPr>
              <p:cNvSpPr>
                <a:spLocks/>
              </p:cNvSpPr>
              <p:nvPr/>
            </p:nvSpPr>
            <p:spPr bwMode="auto">
              <a:xfrm>
                <a:off x="1890" y="104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4" name="Freeform 124">
                <a:extLst>
                  <a:ext uri="{FF2B5EF4-FFF2-40B4-BE49-F238E27FC236}">
                    <a16:creationId xmlns:a16="http://schemas.microsoft.com/office/drawing/2014/main" id="{BB93E677-96E4-209F-4DE2-119C6E45684E}"/>
                  </a:ext>
                </a:extLst>
              </p:cNvPr>
              <p:cNvSpPr>
                <a:spLocks/>
              </p:cNvSpPr>
              <p:nvPr/>
            </p:nvSpPr>
            <p:spPr bwMode="auto">
              <a:xfrm>
                <a:off x="1924" y="1080"/>
                <a:ext cx="23" cy="22"/>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5" name="Freeform 125">
                <a:extLst>
                  <a:ext uri="{FF2B5EF4-FFF2-40B4-BE49-F238E27FC236}">
                    <a16:creationId xmlns:a16="http://schemas.microsoft.com/office/drawing/2014/main" id="{6DA54AE1-C076-4408-117C-EC8D7FC7FB64}"/>
                  </a:ext>
                </a:extLst>
              </p:cNvPr>
              <p:cNvSpPr>
                <a:spLocks/>
              </p:cNvSpPr>
              <p:nvPr/>
            </p:nvSpPr>
            <p:spPr bwMode="auto">
              <a:xfrm>
                <a:off x="1250" y="460"/>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6" name="Freeform 126">
                <a:extLst>
                  <a:ext uri="{FF2B5EF4-FFF2-40B4-BE49-F238E27FC236}">
                    <a16:creationId xmlns:a16="http://schemas.microsoft.com/office/drawing/2014/main" id="{8F8F7400-EBCD-AD19-021B-BFE1D5EDF81F}"/>
                  </a:ext>
                </a:extLst>
              </p:cNvPr>
              <p:cNvSpPr>
                <a:spLocks/>
              </p:cNvSpPr>
              <p:nvPr/>
            </p:nvSpPr>
            <p:spPr bwMode="auto">
              <a:xfrm>
                <a:off x="1284" y="4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7" name="Freeform 127">
                <a:extLst>
                  <a:ext uri="{FF2B5EF4-FFF2-40B4-BE49-F238E27FC236}">
                    <a16:creationId xmlns:a16="http://schemas.microsoft.com/office/drawing/2014/main" id="{399A478D-49B4-6248-E769-EA754725CBF1}"/>
                  </a:ext>
                </a:extLst>
              </p:cNvPr>
              <p:cNvSpPr>
                <a:spLocks/>
              </p:cNvSpPr>
              <p:nvPr/>
            </p:nvSpPr>
            <p:spPr bwMode="auto">
              <a:xfrm>
                <a:off x="1318" y="529"/>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8" name="Freeform 128">
                <a:extLst>
                  <a:ext uri="{FF2B5EF4-FFF2-40B4-BE49-F238E27FC236}">
                    <a16:creationId xmlns:a16="http://schemas.microsoft.com/office/drawing/2014/main" id="{16645710-776B-A948-2750-5968874B6947}"/>
                  </a:ext>
                </a:extLst>
              </p:cNvPr>
              <p:cNvSpPr>
                <a:spLocks/>
              </p:cNvSpPr>
              <p:nvPr/>
            </p:nvSpPr>
            <p:spPr bwMode="auto">
              <a:xfrm>
                <a:off x="1352" y="56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9" name="Freeform 129">
                <a:extLst>
                  <a:ext uri="{FF2B5EF4-FFF2-40B4-BE49-F238E27FC236}">
                    <a16:creationId xmlns:a16="http://schemas.microsoft.com/office/drawing/2014/main" id="{2824D9CD-63C2-6C7E-A9B5-6A0D571CFF14}"/>
                  </a:ext>
                </a:extLst>
              </p:cNvPr>
              <p:cNvSpPr>
                <a:spLocks/>
              </p:cNvSpPr>
              <p:nvPr/>
            </p:nvSpPr>
            <p:spPr bwMode="auto">
              <a:xfrm>
                <a:off x="1386" y="59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0" name="Freeform 130">
                <a:extLst>
                  <a:ext uri="{FF2B5EF4-FFF2-40B4-BE49-F238E27FC236}">
                    <a16:creationId xmlns:a16="http://schemas.microsoft.com/office/drawing/2014/main" id="{8C8398DD-8FFE-96DE-D4C0-403933C37103}"/>
                  </a:ext>
                </a:extLst>
              </p:cNvPr>
              <p:cNvSpPr>
                <a:spLocks/>
              </p:cNvSpPr>
              <p:nvPr/>
            </p:nvSpPr>
            <p:spPr bwMode="auto">
              <a:xfrm>
                <a:off x="1420" y="63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1" name="Freeform 131">
                <a:extLst>
                  <a:ext uri="{FF2B5EF4-FFF2-40B4-BE49-F238E27FC236}">
                    <a16:creationId xmlns:a16="http://schemas.microsoft.com/office/drawing/2014/main" id="{083E4A66-EEA9-13BB-30A1-5EE6F7F1934E}"/>
                  </a:ext>
                </a:extLst>
              </p:cNvPr>
              <p:cNvSpPr>
                <a:spLocks/>
              </p:cNvSpPr>
              <p:nvPr/>
            </p:nvSpPr>
            <p:spPr bwMode="auto">
              <a:xfrm>
                <a:off x="1454" y="665"/>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2" name="Oval 132">
                <a:extLst>
                  <a:ext uri="{FF2B5EF4-FFF2-40B4-BE49-F238E27FC236}">
                    <a16:creationId xmlns:a16="http://schemas.microsoft.com/office/drawing/2014/main" id="{9940A060-9666-F871-2950-9A043E34C348}"/>
                  </a:ext>
                </a:extLst>
              </p:cNvPr>
              <p:cNvSpPr>
                <a:spLocks noChangeArrowheads="1"/>
              </p:cNvSpPr>
              <p:nvPr/>
            </p:nvSpPr>
            <p:spPr bwMode="auto">
              <a:xfrm>
                <a:off x="1489" y="7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3" name="Oval 133">
                <a:extLst>
                  <a:ext uri="{FF2B5EF4-FFF2-40B4-BE49-F238E27FC236}">
                    <a16:creationId xmlns:a16="http://schemas.microsoft.com/office/drawing/2014/main" id="{AE566579-6028-1014-AAE3-1AD040BDCBE4}"/>
                  </a:ext>
                </a:extLst>
              </p:cNvPr>
              <p:cNvSpPr>
                <a:spLocks noChangeArrowheads="1"/>
              </p:cNvSpPr>
              <p:nvPr/>
            </p:nvSpPr>
            <p:spPr bwMode="auto">
              <a:xfrm>
                <a:off x="1523" y="7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4" name="Freeform 134">
                <a:extLst>
                  <a:ext uri="{FF2B5EF4-FFF2-40B4-BE49-F238E27FC236}">
                    <a16:creationId xmlns:a16="http://schemas.microsoft.com/office/drawing/2014/main" id="{468A9B85-E61C-7449-CC89-383DEE22CC45}"/>
                  </a:ext>
                </a:extLst>
              </p:cNvPr>
              <p:cNvSpPr>
                <a:spLocks/>
              </p:cNvSpPr>
              <p:nvPr/>
            </p:nvSpPr>
            <p:spPr bwMode="auto">
              <a:xfrm>
                <a:off x="1556" y="767"/>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5" name="Freeform 135">
                <a:extLst>
                  <a:ext uri="{FF2B5EF4-FFF2-40B4-BE49-F238E27FC236}">
                    <a16:creationId xmlns:a16="http://schemas.microsoft.com/office/drawing/2014/main" id="{A325DF5D-7171-0A75-6335-0EB5DD220D10}"/>
                  </a:ext>
                </a:extLst>
              </p:cNvPr>
              <p:cNvSpPr>
                <a:spLocks/>
              </p:cNvSpPr>
              <p:nvPr/>
            </p:nvSpPr>
            <p:spPr bwMode="auto">
              <a:xfrm>
                <a:off x="1590" y="80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6" name="Oval 136">
                <a:extLst>
                  <a:ext uri="{FF2B5EF4-FFF2-40B4-BE49-F238E27FC236}">
                    <a16:creationId xmlns:a16="http://schemas.microsoft.com/office/drawing/2014/main" id="{9B5C6A63-9251-95C8-F01A-97197BFE8B57}"/>
                  </a:ext>
                </a:extLst>
              </p:cNvPr>
              <p:cNvSpPr>
                <a:spLocks noChangeArrowheads="1"/>
              </p:cNvSpPr>
              <p:nvPr/>
            </p:nvSpPr>
            <p:spPr bwMode="auto">
              <a:xfrm>
                <a:off x="1625" y="8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7" name="Oval 137">
                <a:extLst>
                  <a:ext uri="{FF2B5EF4-FFF2-40B4-BE49-F238E27FC236}">
                    <a16:creationId xmlns:a16="http://schemas.microsoft.com/office/drawing/2014/main" id="{8CD67141-17C5-10CF-7C86-9CA930B7B0FB}"/>
                  </a:ext>
                </a:extLst>
              </p:cNvPr>
              <p:cNvSpPr>
                <a:spLocks noChangeArrowheads="1"/>
              </p:cNvSpPr>
              <p:nvPr/>
            </p:nvSpPr>
            <p:spPr bwMode="auto">
              <a:xfrm>
                <a:off x="1659" y="87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8" name="Freeform 138">
                <a:extLst>
                  <a:ext uri="{FF2B5EF4-FFF2-40B4-BE49-F238E27FC236}">
                    <a16:creationId xmlns:a16="http://schemas.microsoft.com/office/drawing/2014/main" id="{759C0F74-558A-E7D6-5FAE-8451F962FFD9}"/>
                  </a:ext>
                </a:extLst>
              </p:cNvPr>
              <p:cNvSpPr>
                <a:spLocks/>
              </p:cNvSpPr>
              <p:nvPr/>
            </p:nvSpPr>
            <p:spPr bwMode="auto">
              <a:xfrm>
                <a:off x="1692" y="90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9" name="Freeform 139">
                <a:extLst>
                  <a:ext uri="{FF2B5EF4-FFF2-40B4-BE49-F238E27FC236}">
                    <a16:creationId xmlns:a16="http://schemas.microsoft.com/office/drawing/2014/main" id="{04DE8B00-9CFD-A6CB-70E3-6940EE9D1CB2}"/>
                  </a:ext>
                </a:extLst>
              </p:cNvPr>
              <p:cNvSpPr>
                <a:spLocks/>
              </p:cNvSpPr>
              <p:nvPr/>
            </p:nvSpPr>
            <p:spPr bwMode="auto">
              <a:xfrm>
                <a:off x="1726" y="9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0" name="Oval 140">
                <a:extLst>
                  <a:ext uri="{FF2B5EF4-FFF2-40B4-BE49-F238E27FC236}">
                    <a16:creationId xmlns:a16="http://schemas.microsoft.com/office/drawing/2014/main" id="{7E60268F-EB25-C60E-30AB-B80BE75AD44D}"/>
                  </a:ext>
                </a:extLst>
              </p:cNvPr>
              <p:cNvSpPr>
                <a:spLocks noChangeArrowheads="1"/>
              </p:cNvSpPr>
              <p:nvPr/>
            </p:nvSpPr>
            <p:spPr bwMode="auto">
              <a:xfrm>
                <a:off x="1761" y="9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1" name="Oval 141">
                <a:extLst>
                  <a:ext uri="{FF2B5EF4-FFF2-40B4-BE49-F238E27FC236}">
                    <a16:creationId xmlns:a16="http://schemas.microsoft.com/office/drawing/2014/main" id="{45F743B5-B9CA-9BA9-E286-154B8019D14E}"/>
                  </a:ext>
                </a:extLst>
              </p:cNvPr>
              <p:cNvSpPr>
                <a:spLocks noChangeArrowheads="1"/>
              </p:cNvSpPr>
              <p:nvPr/>
            </p:nvSpPr>
            <p:spPr bwMode="auto">
              <a:xfrm>
                <a:off x="1795" y="10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2" name="Freeform 142">
                <a:extLst>
                  <a:ext uri="{FF2B5EF4-FFF2-40B4-BE49-F238E27FC236}">
                    <a16:creationId xmlns:a16="http://schemas.microsoft.com/office/drawing/2014/main" id="{D03FA311-E9FE-8734-CA1F-D42079CCA063}"/>
                  </a:ext>
                </a:extLst>
              </p:cNvPr>
              <p:cNvSpPr>
                <a:spLocks/>
              </p:cNvSpPr>
              <p:nvPr/>
            </p:nvSpPr>
            <p:spPr bwMode="auto">
              <a:xfrm>
                <a:off x="1828" y="103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3" name="Freeform 143">
                <a:extLst>
                  <a:ext uri="{FF2B5EF4-FFF2-40B4-BE49-F238E27FC236}">
                    <a16:creationId xmlns:a16="http://schemas.microsoft.com/office/drawing/2014/main" id="{2AF3704B-B1FE-125A-CBC8-7CBEACFF9740}"/>
                  </a:ext>
                </a:extLst>
              </p:cNvPr>
              <p:cNvSpPr>
                <a:spLocks/>
              </p:cNvSpPr>
              <p:nvPr/>
            </p:nvSpPr>
            <p:spPr bwMode="auto">
              <a:xfrm>
                <a:off x="1862" y="107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4" name="Oval 144">
                <a:extLst>
                  <a:ext uri="{FF2B5EF4-FFF2-40B4-BE49-F238E27FC236}">
                    <a16:creationId xmlns:a16="http://schemas.microsoft.com/office/drawing/2014/main" id="{C457A8EA-6441-32CF-8099-2513D6B42281}"/>
                  </a:ext>
                </a:extLst>
              </p:cNvPr>
              <p:cNvSpPr>
                <a:spLocks noChangeArrowheads="1"/>
              </p:cNvSpPr>
              <p:nvPr/>
            </p:nvSpPr>
            <p:spPr bwMode="auto">
              <a:xfrm>
                <a:off x="1897" y="11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5" name="Freeform 145">
                <a:extLst>
                  <a:ext uri="{FF2B5EF4-FFF2-40B4-BE49-F238E27FC236}">
                    <a16:creationId xmlns:a16="http://schemas.microsoft.com/office/drawing/2014/main" id="{7AC0980D-D6FB-BCAC-EC88-CB79E4A3B488}"/>
                  </a:ext>
                </a:extLst>
              </p:cNvPr>
              <p:cNvSpPr>
                <a:spLocks/>
              </p:cNvSpPr>
              <p:nvPr/>
            </p:nvSpPr>
            <p:spPr bwMode="auto">
              <a:xfrm>
                <a:off x="1222" y="48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6" name="Freeform 146">
                <a:extLst>
                  <a:ext uri="{FF2B5EF4-FFF2-40B4-BE49-F238E27FC236}">
                    <a16:creationId xmlns:a16="http://schemas.microsoft.com/office/drawing/2014/main" id="{F880DB4A-367F-9A37-ACEB-A4FC35D48778}"/>
                  </a:ext>
                </a:extLst>
              </p:cNvPr>
              <p:cNvSpPr>
                <a:spLocks/>
              </p:cNvSpPr>
              <p:nvPr/>
            </p:nvSpPr>
            <p:spPr bwMode="auto">
              <a:xfrm>
                <a:off x="1256" y="522"/>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7" name="Freeform 147">
                <a:extLst>
                  <a:ext uri="{FF2B5EF4-FFF2-40B4-BE49-F238E27FC236}">
                    <a16:creationId xmlns:a16="http://schemas.microsoft.com/office/drawing/2014/main" id="{EB9673A7-1C0C-14CD-B772-894F5236C4DA}"/>
                  </a:ext>
                </a:extLst>
              </p:cNvPr>
              <p:cNvSpPr>
                <a:spLocks/>
              </p:cNvSpPr>
              <p:nvPr/>
            </p:nvSpPr>
            <p:spPr bwMode="auto">
              <a:xfrm>
                <a:off x="1290" y="55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8" name="Freeform 148">
                <a:extLst>
                  <a:ext uri="{FF2B5EF4-FFF2-40B4-BE49-F238E27FC236}">
                    <a16:creationId xmlns:a16="http://schemas.microsoft.com/office/drawing/2014/main" id="{1C53A421-85BE-7C6C-9B62-00DB63060CE7}"/>
                  </a:ext>
                </a:extLst>
              </p:cNvPr>
              <p:cNvSpPr>
                <a:spLocks/>
              </p:cNvSpPr>
              <p:nvPr/>
            </p:nvSpPr>
            <p:spPr bwMode="auto">
              <a:xfrm>
                <a:off x="1324" y="59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9" name="Freeform 149">
                <a:extLst>
                  <a:ext uri="{FF2B5EF4-FFF2-40B4-BE49-F238E27FC236}">
                    <a16:creationId xmlns:a16="http://schemas.microsoft.com/office/drawing/2014/main" id="{C2317B2E-4392-B021-96ED-BF1F44455A9D}"/>
                  </a:ext>
                </a:extLst>
              </p:cNvPr>
              <p:cNvSpPr>
                <a:spLocks/>
              </p:cNvSpPr>
              <p:nvPr/>
            </p:nvSpPr>
            <p:spPr bwMode="auto">
              <a:xfrm>
                <a:off x="1358" y="62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0" name="Freeform 150">
                <a:extLst>
                  <a:ext uri="{FF2B5EF4-FFF2-40B4-BE49-F238E27FC236}">
                    <a16:creationId xmlns:a16="http://schemas.microsoft.com/office/drawing/2014/main" id="{EF460555-2483-AE7F-C66E-AC73C3708D69}"/>
                  </a:ext>
                </a:extLst>
              </p:cNvPr>
              <p:cNvSpPr>
                <a:spLocks/>
              </p:cNvSpPr>
              <p:nvPr/>
            </p:nvSpPr>
            <p:spPr bwMode="auto">
              <a:xfrm>
                <a:off x="1392" y="65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1" name="Freeform 151">
                <a:extLst>
                  <a:ext uri="{FF2B5EF4-FFF2-40B4-BE49-F238E27FC236}">
                    <a16:creationId xmlns:a16="http://schemas.microsoft.com/office/drawing/2014/main" id="{237533F5-B251-863E-9EA7-5124C360AEBA}"/>
                  </a:ext>
                </a:extLst>
              </p:cNvPr>
              <p:cNvSpPr>
                <a:spLocks/>
              </p:cNvSpPr>
              <p:nvPr/>
            </p:nvSpPr>
            <p:spPr bwMode="auto">
              <a:xfrm>
                <a:off x="1426" y="692"/>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2" name="Freeform 152">
                <a:extLst>
                  <a:ext uri="{FF2B5EF4-FFF2-40B4-BE49-F238E27FC236}">
                    <a16:creationId xmlns:a16="http://schemas.microsoft.com/office/drawing/2014/main" id="{F673FBE6-9AF3-B0BD-06DD-64BED7F83BF2}"/>
                  </a:ext>
                </a:extLst>
              </p:cNvPr>
              <p:cNvSpPr>
                <a:spLocks/>
              </p:cNvSpPr>
              <p:nvPr/>
            </p:nvSpPr>
            <p:spPr bwMode="auto">
              <a:xfrm>
                <a:off x="1460" y="727"/>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3" name="Freeform 153">
                <a:extLst>
                  <a:ext uri="{FF2B5EF4-FFF2-40B4-BE49-F238E27FC236}">
                    <a16:creationId xmlns:a16="http://schemas.microsoft.com/office/drawing/2014/main" id="{E86449BC-5054-7E63-8C34-CEC75F7A3162}"/>
                  </a:ext>
                </a:extLst>
              </p:cNvPr>
              <p:cNvSpPr>
                <a:spLocks/>
              </p:cNvSpPr>
              <p:nvPr/>
            </p:nvSpPr>
            <p:spPr bwMode="auto">
              <a:xfrm>
                <a:off x="1494" y="761"/>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4" name="Freeform 154">
                <a:extLst>
                  <a:ext uri="{FF2B5EF4-FFF2-40B4-BE49-F238E27FC236}">
                    <a16:creationId xmlns:a16="http://schemas.microsoft.com/office/drawing/2014/main" id="{90CDC2BA-68EA-0601-77F6-D2B65E4B14E2}"/>
                  </a:ext>
                </a:extLst>
              </p:cNvPr>
              <p:cNvSpPr>
                <a:spLocks/>
              </p:cNvSpPr>
              <p:nvPr/>
            </p:nvSpPr>
            <p:spPr bwMode="auto">
              <a:xfrm>
                <a:off x="1528" y="795"/>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5" name="Freeform 155">
                <a:extLst>
                  <a:ext uri="{FF2B5EF4-FFF2-40B4-BE49-F238E27FC236}">
                    <a16:creationId xmlns:a16="http://schemas.microsoft.com/office/drawing/2014/main" id="{F21FBB5A-81E1-41B1-6728-92EF6D8236CC}"/>
                  </a:ext>
                </a:extLst>
              </p:cNvPr>
              <p:cNvSpPr>
                <a:spLocks/>
              </p:cNvSpPr>
              <p:nvPr/>
            </p:nvSpPr>
            <p:spPr bwMode="auto">
              <a:xfrm>
                <a:off x="1562" y="82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6" name="Oval 156">
                <a:extLst>
                  <a:ext uri="{FF2B5EF4-FFF2-40B4-BE49-F238E27FC236}">
                    <a16:creationId xmlns:a16="http://schemas.microsoft.com/office/drawing/2014/main" id="{E3B30BDA-FEA9-57AE-E55F-4032D32D5298}"/>
                  </a:ext>
                </a:extLst>
              </p:cNvPr>
              <p:cNvSpPr>
                <a:spLocks noChangeArrowheads="1"/>
              </p:cNvSpPr>
              <p:nvPr/>
            </p:nvSpPr>
            <p:spPr bwMode="auto">
              <a:xfrm>
                <a:off x="1597" y="86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7" name="Freeform 157">
                <a:extLst>
                  <a:ext uri="{FF2B5EF4-FFF2-40B4-BE49-F238E27FC236}">
                    <a16:creationId xmlns:a16="http://schemas.microsoft.com/office/drawing/2014/main" id="{B8AEE797-ACAA-CC15-8583-F7CBB271A803}"/>
                  </a:ext>
                </a:extLst>
              </p:cNvPr>
              <p:cNvSpPr>
                <a:spLocks/>
              </p:cNvSpPr>
              <p:nvPr/>
            </p:nvSpPr>
            <p:spPr bwMode="auto">
              <a:xfrm>
                <a:off x="1630" y="897"/>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8" name="Freeform 158">
                <a:extLst>
                  <a:ext uri="{FF2B5EF4-FFF2-40B4-BE49-F238E27FC236}">
                    <a16:creationId xmlns:a16="http://schemas.microsoft.com/office/drawing/2014/main" id="{60E91EE1-8D35-62E8-2CFB-19B0F2DE040A}"/>
                  </a:ext>
                </a:extLst>
              </p:cNvPr>
              <p:cNvSpPr>
                <a:spLocks/>
              </p:cNvSpPr>
              <p:nvPr/>
            </p:nvSpPr>
            <p:spPr bwMode="auto">
              <a:xfrm>
                <a:off x="1664" y="931"/>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9" name="Freeform 159">
                <a:extLst>
                  <a:ext uri="{FF2B5EF4-FFF2-40B4-BE49-F238E27FC236}">
                    <a16:creationId xmlns:a16="http://schemas.microsoft.com/office/drawing/2014/main" id="{8834F20B-B312-947A-E1C5-AD702CEC1B12}"/>
                  </a:ext>
                </a:extLst>
              </p:cNvPr>
              <p:cNvSpPr>
                <a:spLocks/>
              </p:cNvSpPr>
              <p:nvPr/>
            </p:nvSpPr>
            <p:spPr bwMode="auto">
              <a:xfrm>
                <a:off x="1698" y="965"/>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0" name="Oval 160">
                <a:extLst>
                  <a:ext uri="{FF2B5EF4-FFF2-40B4-BE49-F238E27FC236}">
                    <a16:creationId xmlns:a16="http://schemas.microsoft.com/office/drawing/2014/main" id="{F8AF4E61-9171-549F-BD01-9DE0BC5F45D8}"/>
                  </a:ext>
                </a:extLst>
              </p:cNvPr>
              <p:cNvSpPr>
                <a:spLocks noChangeArrowheads="1"/>
              </p:cNvSpPr>
              <p:nvPr/>
            </p:nvSpPr>
            <p:spPr bwMode="auto">
              <a:xfrm>
                <a:off x="1733" y="10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1" name="Oval 161">
                <a:extLst>
                  <a:ext uri="{FF2B5EF4-FFF2-40B4-BE49-F238E27FC236}">
                    <a16:creationId xmlns:a16="http://schemas.microsoft.com/office/drawing/2014/main" id="{A5F91132-F45B-D4A0-46B4-2D7EE262B130}"/>
                  </a:ext>
                </a:extLst>
              </p:cNvPr>
              <p:cNvSpPr>
                <a:spLocks noChangeArrowheads="1"/>
              </p:cNvSpPr>
              <p:nvPr/>
            </p:nvSpPr>
            <p:spPr bwMode="auto">
              <a:xfrm>
                <a:off x="1767" y="10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2" name="Freeform 162">
                <a:extLst>
                  <a:ext uri="{FF2B5EF4-FFF2-40B4-BE49-F238E27FC236}">
                    <a16:creationId xmlns:a16="http://schemas.microsoft.com/office/drawing/2014/main" id="{ED2F311B-8466-88AC-6ACE-B61655830B38}"/>
                  </a:ext>
                </a:extLst>
              </p:cNvPr>
              <p:cNvSpPr>
                <a:spLocks/>
              </p:cNvSpPr>
              <p:nvPr/>
            </p:nvSpPr>
            <p:spPr bwMode="auto">
              <a:xfrm>
                <a:off x="1801" y="1067"/>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3" name="Freeform 163">
                <a:extLst>
                  <a:ext uri="{FF2B5EF4-FFF2-40B4-BE49-F238E27FC236}">
                    <a16:creationId xmlns:a16="http://schemas.microsoft.com/office/drawing/2014/main" id="{031ABDE7-4DB6-14CF-2E15-716A2FF9FE22}"/>
                  </a:ext>
                </a:extLst>
              </p:cNvPr>
              <p:cNvSpPr>
                <a:spLocks/>
              </p:cNvSpPr>
              <p:nvPr/>
            </p:nvSpPr>
            <p:spPr bwMode="auto">
              <a:xfrm>
                <a:off x="1835" y="1101"/>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4" name="Oval 164">
                <a:extLst>
                  <a:ext uri="{FF2B5EF4-FFF2-40B4-BE49-F238E27FC236}">
                    <a16:creationId xmlns:a16="http://schemas.microsoft.com/office/drawing/2014/main" id="{A8B789A7-3EBF-7A83-8203-7B3AD9D414CF}"/>
                  </a:ext>
                </a:extLst>
              </p:cNvPr>
              <p:cNvSpPr>
                <a:spLocks noChangeArrowheads="1"/>
              </p:cNvSpPr>
              <p:nvPr/>
            </p:nvSpPr>
            <p:spPr bwMode="auto">
              <a:xfrm>
                <a:off x="1870" y="11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5" name="Freeform 165">
                <a:extLst>
                  <a:ext uri="{FF2B5EF4-FFF2-40B4-BE49-F238E27FC236}">
                    <a16:creationId xmlns:a16="http://schemas.microsoft.com/office/drawing/2014/main" id="{00C13935-50B7-61DE-AD48-FBD9E98C7B4F}"/>
                  </a:ext>
                </a:extLst>
              </p:cNvPr>
              <p:cNvSpPr>
                <a:spLocks/>
              </p:cNvSpPr>
              <p:nvPr/>
            </p:nvSpPr>
            <p:spPr bwMode="auto">
              <a:xfrm>
                <a:off x="1194" y="5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6" name="Freeform 166">
                <a:extLst>
                  <a:ext uri="{FF2B5EF4-FFF2-40B4-BE49-F238E27FC236}">
                    <a16:creationId xmlns:a16="http://schemas.microsoft.com/office/drawing/2014/main" id="{14AAF26E-BC8C-B19E-8A9C-CE213CD2E402}"/>
                  </a:ext>
                </a:extLst>
              </p:cNvPr>
              <p:cNvSpPr>
                <a:spLocks/>
              </p:cNvSpPr>
              <p:nvPr/>
            </p:nvSpPr>
            <p:spPr bwMode="auto">
              <a:xfrm>
                <a:off x="1228" y="55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7" name="Freeform 167">
                <a:extLst>
                  <a:ext uri="{FF2B5EF4-FFF2-40B4-BE49-F238E27FC236}">
                    <a16:creationId xmlns:a16="http://schemas.microsoft.com/office/drawing/2014/main" id="{3D0E4A11-7249-07B3-46A2-D1762A574127}"/>
                  </a:ext>
                </a:extLst>
              </p:cNvPr>
              <p:cNvSpPr>
                <a:spLocks/>
              </p:cNvSpPr>
              <p:nvPr/>
            </p:nvSpPr>
            <p:spPr bwMode="auto">
              <a:xfrm>
                <a:off x="1262" y="584"/>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8" name="Freeform 168">
                <a:extLst>
                  <a:ext uri="{FF2B5EF4-FFF2-40B4-BE49-F238E27FC236}">
                    <a16:creationId xmlns:a16="http://schemas.microsoft.com/office/drawing/2014/main" id="{265918C9-57C1-D431-8743-19632C200AEB}"/>
                  </a:ext>
                </a:extLst>
              </p:cNvPr>
              <p:cNvSpPr>
                <a:spLocks/>
              </p:cNvSpPr>
              <p:nvPr/>
            </p:nvSpPr>
            <p:spPr bwMode="auto">
              <a:xfrm>
                <a:off x="1296" y="6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9" name="Freeform 169">
                <a:extLst>
                  <a:ext uri="{FF2B5EF4-FFF2-40B4-BE49-F238E27FC236}">
                    <a16:creationId xmlns:a16="http://schemas.microsoft.com/office/drawing/2014/main" id="{A16B276D-EC2C-BF99-AE9E-86BCBF4424A3}"/>
                  </a:ext>
                </a:extLst>
              </p:cNvPr>
              <p:cNvSpPr>
                <a:spLocks/>
              </p:cNvSpPr>
              <p:nvPr/>
            </p:nvSpPr>
            <p:spPr bwMode="auto">
              <a:xfrm>
                <a:off x="1330" y="65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0" name="Freeform 170">
                <a:extLst>
                  <a:ext uri="{FF2B5EF4-FFF2-40B4-BE49-F238E27FC236}">
                    <a16:creationId xmlns:a16="http://schemas.microsoft.com/office/drawing/2014/main" id="{7FF35752-BDDF-2A67-C2C8-0A2A764DA036}"/>
                  </a:ext>
                </a:extLst>
              </p:cNvPr>
              <p:cNvSpPr>
                <a:spLocks/>
              </p:cNvSpPr>
              <p:nvPr/>
            </p:nvSpPr>
            <p:spPr bwMode="auto">
              <a:xfrm>
                <a:off x="1364" y="686"/>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1" name="Freeform 171">
                <a:extLst>
                  <a:ext uri="{FF2B5EF4-FFF2-40B4-BE49-F238E27FC236}">
                    <a16:creationId xmlns:a16="http://schemas.microsoft.com/office/drawing/2014/main" id="{FF425517-BA71-C9BD-5A71-9DF1F04A8BC8}"/>
                  </a:ext>
                </a:extLst>
              </p:cNvPr>
              <p:cNvSpPr>
                <a:spLocks/>
              </p:cNvSpPr>
              <p:nvPr/>
            </p:nvSpPr>
            <p:spPr bwMode="auto">
              <a:xfrm>
                <a:off x="1398" y="72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2" name="Freeform 172">
                <a:extLst>
                  <a:ext uri="{FF2B5EF4-FFF2-40B4-BE49-F238E27FC236}">
                    <a16:creationId xmlns:a16="http://schemas.microsoft.com/office/drawing/2014/main" id="{8BCB38A8-52DC-ECE2-4DA9-EE0D814ECCC6}"/>
                  </a:ext>
                </a:extLst>
              </p:cNvPr>
              <p:cNvSpPr>
                <a:spLocks/>
              </p:cNvSpPr>
              <p:nvPr/>
            </p:nvSpPr>
            <p:spPr bwMode="auto">
              <a:xfrm>
                <a:off x="1432" y="75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3" name="Freeform 173">
                <a:extLst>
                  <a:ext uri="{FF2B5EF4-FFF2-40B4-BE49-F238E27FC236}">
                    <a16:creationId xmlns:a16="http://schemas.microsoft.com/office/drawing/2014/main" id="{1F41B4F3-5297-1A64-6A4E-6777EFD074D8}"/>
                  </a:ext>
                </a:extLst>
              </p:cNvPr>
              <p:cNvSpPr>
                <a:spLocks/>
              </p:cNvSpPr>
              <p:nvPr/>
            </p:nvSpPr>
            <p:spPr bwMode="auto">
              <a:xfrm>
                <a:off x="1466" y="7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4" name="Freeform 174">
                <a:extLst>
                  <a:ext uri="{FF2B5EF4-FFF2-40B4-BE49-F238E27FC236}">
                    <a16:creationId xmlns:a16="http://schemas.microsoft.com/office/drawing/2014/main" id="{DFECE963-C613-A101-E16D-22125C577B76}"/>
                  </a:ext>
                </a:extLst>
              </p:cNvPr>
              <p:cNvSpPr>
                <a:spLocks/>
              </p:cNvSpPr>
              <p:nvPr/>
            </p:nvSpPr>
            <p:spPr bwMode="auto">
              <a:xfrm>
                <a:off x="1500" y="82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5" name="Freeform 175">
                <a:extLst>
                  <a:ext uri="{FF2B5EF4-FFF2-40B4-BE49-F238E27FC236}">
                    <a16:creationId xmlns:a16="http://schemas.microsoft.com/office/drawing/2014/main" id="{8D6FA8E6-EBA5-20F9-6472-03DCEF4E25AB}"/>
                  </a:ext>
                </a:extLst>
              </p:cNvPr>
              <p:cNvSpPr>
                <a:spLocks/>
              </p:cNvSpPr>
              <p:nvPr/>
            </p:nvSpPr>
            <p:spPr bwMode="auto">
              <a:xfrm>
                <a:off x="1534" y="85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6" name="Freeform 176">
                <a:extLst>
                  <a:ext uri="{FF2B5EF4-FFF2-40B4-BE49-F238E27FC236}">
                    <a16:creationId xmlns:a16="http://schemas.microsoft.com/office/drawing/2014/main" id="{BB161C92-BBF3-937E-AA44-538F8855C5CA}"/>
                  </a:ext>
                </a:extLst>
              </p:cNvPr>
              <p:cNvSpPr>
                <a:spLocks/>
              </p:cNvSpPr>
              <p:nvPr/>
            </p:nvSpPr>
            <p:spPr bwMode="auto">
              <a:xfrm>
                <a:off x="1568" y="89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7" name="Freeform 177">
                <a:extLst>
                  <a:ext uri="{FF2B5EF4-FFF2-40B4-BE49-F238E27FC236}">
                    <a16:creationId xmlns:a16="http://schemas.microsoft.com/office/drawing/2014/main" id="{AB353357-5D80-A00C-A76C-2890C180C7DE}"/>
                  </a:ext>
                </a:extLst>
              </p:cNvPr>
              <p:cNvSpPr>
                <a:spLocks/>
              </p:cNvSpPr>
              <p:nvPr/>
            </p:nvSpPr>
            <p:spPr bwMode="auto">
              <a:xfrm>
                <a:off x="1603" y="925"/>
                <a:ext cx="22"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8" name="Freeform 178">
                <a:extLst>
                  <a:ext uri="{FF2B5EF4-FFF2-40B4-BE49-F238E27FC236}">
                    <a16:creationId xmlns:a16="http://schemas.microsoft.com/office/drawing/2014/main" id="{831CD2DD-9D12-041E-25BA-EA83EB84C757}"/>
                  </a:ext>
                </a:extLst>
              </p:cNvPr>
              <p:cNvSpPr>
                <a:spLocks/>
              </p:cNvSpPr>
              <p:nvPr/>
            </p:nvSpPr>
            <p:spPr bwMode="auto">
              <a:xfrm>
                <a:off x="1637" y="95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9" name="Freeform 179">
                <a:extLst>
                  <a:ext uri="{FF2B5EF4-FFF2-40B4-BE49-F238E27FC236}">
                    <a16:creationId xmlns:a16="http://schemas.microsoft.com/office/drawing/2014/main" id="{6BB317B7-B840-B2C4-8FB2-4DF0CEE9D3B2}"/>
                  </a:ext>
                </a:extLst>
              </p:cNvPr>
              <p:cNvSpPr>
                <a:spLocks/>
              </p:cNvSpPr>
              <p:nvPr/>
            </p:nvSpPr>
            <p:spPr bwMode="auto">
              <a:xfrm>
                <a:off x="1671" y="99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0" name="Freeform 180">
                <a:extLst>
                  <a:ext uri="{FF2B5EF4-FFF2-40B4-BE49-F238E27FC236}">
                    <a16:creationId xmlns:a16="http://schemas.microsoft.com/office/drawing/2014/main" id="{139B0C1A-EF4E-C3C7-553D-A7CD10526DAF}"/>
                  </a:ext>
                </a:extLst>
              </p:cNvPr>
              <p:cNvSpPr>
                <a:spLocks/>
              </p:cNvSpPr>
              <p:nvPr/>
            </p:nvSpPr>
            <p:spPr bwMode="auto">
              <a:xfrm>
                <a:off x="1705" y="102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1" name="Freeform 181">
                <a:extLst>
                  <a:ext uri="{FF2B5EF4-FFF2-40B4-BE49-F238E27FC236}">
                    <a16:creationId xmlns:a16="http://schemas.microsoft.com/office/drawing/2014/main" id="{A5F6E7AF-359B-E65C-1D21-827C78746AE2}"/>
                  </a:ext>
                </a:extLst>
              </p:cNvPr>
              <p:cNvSpPr>
                <a:spLocks/>
              </p:cNvSpPr>
              <p:nvPr/>
            </p:nvSpPr>
            <p:spPr bwMode="auto">
              <a:xfrm>
                <a:off x="1739" y="106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2" name="Freeform 182">
                <a:extLst>
                  <a:ext uri="{FF2B5EF4-FFF2-40B4-BE49-F238E27FC236}">
                    <a16:creationId xmlns:a16="http://schemas.microsoft.com/office/drawing/2014/main" id="{9C866953-6272-A32A-F101-C328B82D6468}"/>
                  </a:ext>
                </a:extLst>
              </p:cNvPr>
              <p:cNvSpPr>
                <a:spLocks/>
              </p:cNvSpPr>
              <p:nvPr/>
            </p:nvSpPr>
            <p:spPr bwMode="auto">
              <a:xfrm>
                <a:off x="1773" y="109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3" name="Freeform 183">
                <a:extLst>
                  <a:ext uri="{FF2B5EF4-FFF2-40B4-BE49-F238E27FC236}">
                    <a16:creationId xmlns:a16="http://schemas.microsoft.com/office/drawing/2014/main" id="{320B12BE-7027-4728-8586-D8C111000DAB}"/>
                  </a:ext>
                </a:extLst>
              </p:cNvPr>
              <p:cNvSpPr>
                <a:spLocks/>
              </p:cNvSpPr>
              <p:nvPr/>
            </p:nvSpPr>
            <p:spPr bwMode="auto">
              <a:xfrm>
                <a:off x="1807" y="112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4" name="Freeform 184">
                <a:extLst>
                  <a:ext uri="{FF2B5EF4-FFF2-40B4-BE49-F238E27FC236}">
                    <a16:creationId xmlns:a16="http://schemas.microsoft.com/office/drawing/2014/main" id="{E6FA6EA0-7771-87A5-7714-7E824CF6A5A7}"/>
                  </a:ext>
                </a:extLst>
              </p:cNvPr>
              <p:cNvSpPr>
                <a:spLocks/>
              </p:cNvSpPr>
              <p:nvPr/>
            </p:nvSpPr>
            <p:spPr bwMode="auto">
              <a:xfrm>
                <a:off x="1841" y="116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5" name="Freeform 185">
                <a:extLst>
                  <a:ext uri="{FF2B5EF4-FFF2-40B4-BE49-F238E27FC236}">
                    <a16:creationId xmlns:a16="http://schemas.microsoft.com/office/drawing/2014/main" id="{C4681507-8DA6-4251-ECF9-0F569F0537C1}"/>
                  </a:ext>
                </a:extLst>
              </p:cNvPr>
              <p:cNvSpPr>
                <a:spLocks/>
              </p:cNvSpPr>
              <p:nvPr/>
            </p:nvSpPr>
            <p:spPr bwMode="auto">
              <a:xfrm>
                <a:off x="1166" y="54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6" name="Freeform 186">
                <a:extLst>
                  <a:ext uri="{FF2B5EF4-FFF2-40B4-BE49-F238E27FC236}">
                    <a16:creationId xmlns:a16="http://schemas.microsoft.com/office/drawing/2014/main" id="{D00FA4E6-A961-AB36-7657-072366FFDCD3}"/>
                  </a:ext>
                </a:extLst>
              </p:cNvPr>
              <p:cNvSpPr>
                <a:spLocks/>
              </p:cNvSpPr>
              <p:nvPr/>
            </p:nvSpPr>
            <p:spPr bwMode="auto">
              <a:xfrm>
                <a:off x="1200" y="57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7" name="Freeform 187">
                <a:extLst>
                  <a:ext uri="{FF2B5EF4-FFF2-40B4-BE49-F238E27FC236}">
                    <a16:creationId xmlns:a16="http://schemas.microsoft.com/office/drawing/2014/main" id="{AB9F7D88-A74F-2B73-49A3-149F89D5B370}"/>
                  </a:ext>
                </a:extLst>
              </p:cNvPr>
              <p:cNvSpPr>
                <a:spLocks/>
              </p:cNvSpPr>
              <p:nvPr/>
            </p:nvSpPr>
            <p:spPr bwMode="auto">
              <a:xfrm>
                <a:off x="1234" y="61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8" name="Freeform 188">
                <a:extLst>
                  <a:ext uri="{FF2B5EF4-FFF2-40B4-BE49-F238E27FC236}">
                    <a16:creationId xmlns:a16="http://schemas.microsoft.com/office/drawing/2014/main" id="{BBB55439-3C00-2E6C-0564-B0144053F3A7}"/>
                  </a:ext>
                </a:extLst>
              </p:cNvPr>
              <p:cNvSpPr>
                <a:spLocks/>
              </p:cNvSpPr>
              <p:nvPr/>
            </p:nvSpPr>
            <p:spPr bwMode="auto">
              <a:xfrm>
                <a:off x="1268" y="64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9" name="Freeform 189">
                <a:extLst>
                  <a:ext uri="{FF2B5EF4-FFF2-40B4-BE49-F238E27FC236}">
                    <a16:creationId xmlns:a16="http://schemas.microsoft.com/office/drawing/2014/main" id="{31F3F33A-82ED-059C-97EE-FC2218AEAC35}"/>
                  </a:ext>
                </a:extLst>
              </p:cNvPr>
              <p:cNvSpPr>
                <a:spLocks/>
              </p:cNvSpPr>
              <p:nvPr/>
            </p:nvSpPr>
            <p:spPr bwMode="auto">
              <a:xfrm>
                <a:off x="1302" y="68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0" name="Freeform 190">
                <a:extLst>
                  <a:ext uri="{FF2B5EF4-FFF2-40B4-BE49-F238E27FC236}">
                    <a16:creationId xmlns:a16="http://schemas.microsoft.com/office/drawing/2014/main" id="{D616FD85-6294-E995-8D0E-73BCD8DAC4B3}"/>
                  </a:ext>
                </a:extLst>
              </p:cNvPr>
              <p:cNvSpPr>
                <a:spLocks/>
              </p:cNvSpPr>
              <p:nvPr/>
            </p:nvSpPr>
            <p:spPr bwMode="auto">
              <a:xfrm>
                <a:off x="1336" y="71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1" name="Freeform 191">
                <a:extLst>
                  <a:ext uri="{FF2B5EF4-FFF2-40B4-BE49-F238E27FC236}">
                    <a16:creationId xmlns:a16="http://schemas.microsoft.com/office/drawing/2014/main" id="{2A6D1D85-3A81-522D-B97F-16D5452FB5DB}"/>
                  </a:ext>
                </a:extLst>
              </p:cNvPr>
              <p:cNvSpPr>
                <a:spLocks/>
              </p:cNvSpPr>
              <p:nvPr/>
            </p:nvSpPr>
            <p:spPr bwMode="auto">
              <a:xfrm>
                <a:off x="1371" y="74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2" name="Freeform 192">
                <a:extLst>
                  <a:ext uri="{FF2B5EF4-FFF2-40B4-BE49-F238E27FC236}">
                    <a16:creationId xmlns:a16="http://schemas.microsoft.com/office/drawing/2014/main" id="{3DCD69C0-328E-F961-EB42-ACF64DC8D22F}"/>
                  </a:ext>
                </a:extLst>
              </p:cNvPr>
              <p:cNvSpPr>
                <a:spLocks/>
              </p:cNvSpPr>
              <p:nvPr/>
            </p:nvSpPr>
            <p:spPr bwMode="auto">
              <a:xfrm>
                <a:off x="1405" y="78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3" name="Freeform 193">
                <a:extLst>
                  <a:ext uri="{FF2B5EF4-FFF2-40B4-BE49-F238E27FC236}">
                    <a16:creationId xmlns:a16="http://schemas.microsoft.com/office/drawing/2014/main" id="{41DC11ED-77D2-0871-0B7B-173BA2281B2D}"/>
                  </a:ext>
                </a:extLst>
              </p:cNvPr>
              <p:cNvSpPr>
                <a:spLocks/>
              </p:cNvSpPr>
              <p:nvPr/>
            </p:nvSpPr>
            <p:spPr bwMode="auto">
              <a:xfrm>
                <a:off x="1439" y="81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4" name="Freeform 194">
                <a:extLst>
                  <a:ext uri="{FF2B5EF4-FFF2-40B4-BE49-F238E27FC236}">
                    <a16:creationId xmlns:a16="http://schemas.microsoft.com/office/drawing/2014/main" id="{1D9462FB-8CFC-771B-A164-5BDAFEC9A513}"/>
                  </a:ext>
                </a:extLst>
              </p:cNvPr>
              <p:cNvSpPr>
                <a:spLocks/>
              </p:cNvSpPr>
              <p:nvPr/>
            </p:nvSpPr>
            <p:spPr bwMode="auto">
              <a:xfrm>
                <a:off x="1473" y="85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5" name="Freeform 195">
                <a:extLst>
                  <a:ext uri="{FF2B5EF4-FFF2-40B4-BE49-F238E27FC236}">
                    <a16:creationId xmlns:a16="http://schemas.microsoft.com/office/drawing/2014/main" id="{88BDEB05-DC7C-D729-99CD-683EB82B83A8}"/>
                  </a:ext>
                </a:extLst>
              </p:cNvPr>
              <p:cNvSpPr>
                <a:spLocks/>
              </p:cNvSpPr>
              <p:nvPr/>
            </p:nvSpPr>
            <p:spPr bwMode="auto">
              <a:xfrm>
                <a:off x="1507" y="88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6" name="Freeform 196">
                <a:extLst>
                  <a:ext uri="{FF2B5EF4-FFF2-40B4-BE49-F238E27FC236}">
                    <a16:creationId xmlns:a16="http://schemas.microsoft.com/office/drawing/2014/main" id="{8ADAD579-2504-75E6-E307-57D0BD0EF6C1}"/>
                  </a:ext>
                </a:extLst>
              </p:cNvPr>
              <p:cNvSpPr>
                <a:spLocks/>
              </p:cNvSpPr>
              <p:nvPr/>
            </p:nvSpPr>
            <p:spPr bwMode="auto">
              <a:xfrm>
                <a:off x="1541" y="9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7" name="Freeform 197">
                <a:extLst>
                  <a:ext uri="{FF2B5EF4-FFF2-40B4-BE49-F238E27FC236}">
                    <a16:creationId xmlns:a16="http://schemas.microsoft.com/office/drawing/2014/main" id="{44EC7B4B-F153-FE7C-F7B1-E19091C899E8}"/>
                  </a:ext>
                </a:extLst>
              </p:cNvPr>
              <p:cNvSpPr>
                <a:spLocks/>
              </p:cNvSpPr>
              <p:nvPr/>
            </p:nvSpPr>
            <p:spPr bwMode="auto">
              <a:xfrm>
                <a:off x="1575" y="95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8" name="Freeform 198">
                <a:extLst>
                  <a:ext uri="{FF2B5EF4-FFF2-40B4-BE49-F238E27FC236}">
                    <a16:creationId xmlns:a16="http://schemas.microsoft.com/office/drawing/2014/main" id="{50AE7463-5B62-B95B-BADA-CE277AD44013}"/>
                  </a:ext>
                </a:extLst>
              </p:cNvPr>
              <p:cNvSpPr>
                <a:spLocks/>
              </p:cNvSpPr>
              <p:nvPr/>
            </p:nvSpPr>
            <p:spPr bwMode="auto">
              <a:xfrm>
                <a:off x="1609" y="98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9" name="Freeform 199">
                <a:extLst>
                  <a:ext uri="{FF2B5EF4-FFF2-40B4-BE49-F238E27FC236}">
                    <a16:creationId xmlns:a16="http://schemas.microsoft.com/office/drawing/2014/main" id="{B6570B92-D296-32B2-EA41-E3502AFC0790}"/>
                  </a:ext>
                </a:extLst>
              </p:cNvPr>
              <p:cNvSpPr>
                <a:spLocks/>
              </p:cNvSpPr>
              <p:nvPr/>
            </p:nvSpPr>
            <p:spPr bwMode="auto">
              <a:xfrm>
                <a:off x="1643" y="10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10"/>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0" name="Freeform 200">
                <a:extLst>
                  <a:ext uri="{FF2B5EF4-FFF2-40B4-BE49-F238E27FC236}">
                    <a16:creationId xmlns:a16="http://schemas.microsoft.com/office/drawing/2014/main" id="{CB3FE612-76E3-3560-0F04-E724C9EB522A}"/>
                  </a:ext>
                </a:extLst>
              </p:cNvPr>
              <p:cNvSpPr>
                <a:spLocks/>
              </p:cNvSpPr>
              <p:nvPr/>
            </p:nvSpPr>
            <p:spPr bwMode="auto">
              <a:xfrm>
                <a:off x="1677" y="105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1" name="Freeform 201">
                <a:extLst>
                  <a:ext uri="{FF2B5EF4-FFF2-40B4-BE49-F238E27FC236}">
                    <a16:creationId xmlns:a16="http://schemas.microsoft.com/office/drawing/2014/main" id="{23DDCBF6-07A9-0695-21B6-875F5E56F734}"/>
                  </a:ext>
                </a:extLst>
              </p:cNvPr>
              <p:cNvSpPr>
                <a:spLocks/>
              </p:cNvSpPr>
              <p:nvPr/>
            </p:nvSpPr>
            <p:spPr bwMode="auto">
              <a:xfrm>
                <a:off x="1711" y="10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2" name="Freeform 202">
                <a:extLst>
                  <a:ext uri="{FF2B5EF4-FFF2-40B4-BE49-F238E27FC236}">
                    <a16:creationId xmlns:a16="http://schemas.microsoft.com/office/drawing/2014/main" id="{43EB0973-FC6F-373D-1071-958771C814BC}"/>
                  </a:ext>
                </a:extLst>
              </p:cNvPr>
              <p:cNvSpPr>
                <a:spLocks/>
              </p:cNvSpPr>
              <p:nvPr/>
            </p:nvSpPr>
            <p:spPr bwMode="auto">
              <a:xfrm>
                <a:off x="1745" y="112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3" name="Freeform 203">
                <a:extLst>
                  <a:ext uri="{FF2B5EF4-FFF2-40B4-BE49-F238E27FC236}">
                    <a16:creationId xmlns:a16="http://schemas.microsoft.com/office/drawing/2014/main" id="{9FD3B11D-F885-A5D6-1467-9318E1E800EE}"/>
                  </a:ext>
                </a:extLst>
              </p:cNvPr>
              <p:cNvSpPr>
                <a:spLocks/>
              </p:cNvSpPr>
              <p:nvPr/>
            </p:nvSpPr>
            <p:spPr bwMode="auto">
              <a:xfrm>
                <a:off x="1779" y="115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4" name="Freeform 204">
                <a:extLst>
                  <a:ext uri="{FF2B5EF4-FFF2-40B4-BE49-F238E27FC236}">
                    <a16:creationId xmlns:a16="http://schemas.microsoft.com/office/drawing/2014/main" id="{9D6B8229-2DC9-729A-8162-EB5A03C3BB05}"/>
                  </a:ext>
                </a:extLst>
              </p:cNvPr>
              <p:cNvSpPr>
                <a:spLocks/>
              </p:cNvSpPr>
              <p:nvPr/>
            </p:nvSpPr>
            <p:spPr bwMode="auto">
              <a:xfrm>
                <a:off x="1813" y="119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grpSp>
        <p:sp>
          <p:nvSpPr>
            <p:cNvPr id="4" name="Freeform 206">
              <a:extLst>
                <a:ext uri="{FF2B5EF4-FFF2-40B4-BE49-F238E27FC236}">
                  <a16:creationId xmlns:a16="http://schemas.microsoft.com/office/drawing/2014/main" id="{0C0867AD-5927-3F7D-4C07-BEAC176EF997}"/>
                </a:ext>
              </a:extLst>
            </p:cNvPr>
            <p:cNvSpPr>
              <a:spLocks/>
            </p:cNvSpPr>
            <p:nvPr/>
          </p:nvSpPr>
          <p:spPr bwMode="auto">
            <a:xfrm>
              <a:off x="565757" y="9080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207">
              <a:extLst>
                <a:ext uri="{FF2B5EF4-FFF2-40B4-BE49-F238E27FC236}">
                  <a16:creationId xmlns:a16="http://schemas.microsoft.com/office/drawing/2014/main" id="{9517FDB7-BEA5-3C3B-C973-5F0A00D9310A}"/>
                </a:ext>
              </a:extLst>
            </p:cNvPr>
            <p:cNvSpPr>
              <a:spLocks/>
            </p:cNvSpPr>
            <p:nvPr/>
          </p:nvSpPr>
          <p:spPr bwMode="auto">
            <a:xfrm>
              <a:off x="621319" y="962025"/>
              <a:ext cx="34925"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208">
              <a:extLst>
                <a:ext uri="{FF2B5EF4-FFF2-40B4-BE49-F238E27FC236}">
                  <a16:creationId xmlns:a16="http://schemas.microsoft.com/office/drawing/2014/main" id="{96BE36F8-0AA5-A9F9-F3B6-6A4BE00C7ED9}"/>
                </a:ext>
              </a:extLst>
            </p:cNvPr>
            <p:cNvSpPr>
              <a:spLocks/>
            </p:cNvSpPr>
            <p:nvPr/>
          </p:nvSpPr>
          <p:spPr bwMode="auto">
            <a:xfrm>
              <a:off x="675294" y="10160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209">
              <a:extLst>
                <a:ext uri="{FF2B5EF4-FFF2-40B4-BE49-F238E27FC236}">
                  <a16:creationId xmlns:a16="http://schemas.microsoft.com/office/drawing/2014/main" id="{5E564E64-D412-5412-9341-A468FB1AD888}"/>
                </a:ext>
              </a:extLst>
            </p:cNvPr>
            <p:cNvSpPr>
              <a:spLocks/>
            </p:cNvSpPr>
            <p:nvPr/>
          </p:nvSpPr>
          <p:spPr bwMode="auto">
            <a:xfrm>
              <a:off x="729269" y="10699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210">
              <a:extLst>
                <a:ext uri="{FF2B5EF4-FFF2-40B4-BE49-F238E27FC236}">
                  <a16:creationId xmlns:a16="http://schemas.microsoft.com/office/drawing/2014/main" id="{181EE2E8-2FB4-5B92-96BD-6607E8F0A135}"/>
                </a:ext>
              </a:extLst>
            </p:cNvPr>
            <p:cNvSpPr>
              <a:spLocks/>
            </p:cNvSpPr>
            <p:nvPr/>
          </p:nvSpPr>
          <p:spPr bwMode="auto">
            <a:xfrm>
              <a:off x="783244" y="11239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211">
              <a:extLst>
                <a:ext uri="{FF2B5EF4-FFF2-40B4-BE49-F238E27FC236}">
                  <a16:creationId xmlns:a16="http://schemas.microsoft.com/office/drawing/2014/main" id="{BE1E3304-B9F5-C32A-528E-E618D384FD70}"/>
                </a:ext>
              </a:extLst>
            </p:cNvPr>
            <p:cNvSpPr>
              <a:spLocks/>
            </p:cNvSpPr>
            <p:nvPr/>
          </p:nvSpPr>
          <p:spPr bwMode="auto">
            <a:xfrm>
              <a:off x="837219" y="11779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212">
              <a:extLst>
                <a:ext uri="{FF2B5EF4-FFF2-40B4-BE49-F238E27FC236}">
                  <a16:creationId xmlns:a16="http://schemas.microsoft.com/office/drawing/2014/main" id="{523CD697-24DB-4A76-F2B5-5523FA2187AB}"/>
                </a:ext>
              </a:extLst>
            </p:cNvPr>
            <p:cNvSpPr>
              <a:spLocks/>
            </p:cNvSpPr>
            <p:nvPr/>
          </p:nvSpPr>
          <p:spPr bwMode="auto">
            <a:xfrm>
              <a:off x="891194" y="12319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213">
              <a:extLst>
                <a:ext uri="{FF2B5EF4-FFF2-40B4-BE49-F238E27FC236}">
                  <a16:creationId xmlns:a16="http://schemas.microsoft.com/office/drawing/2014/main" id="{B2940919-22D0-69C1-0E66-75E82EC9271C}"/>
                </a:ext>
              </a:extLst>
            </p:cNvPr>
            <p:cNvSpPr>
              <a:spLocks/>
            </p:cNvSpPr>
            <p:nvPr/>
          </p:nvSpPr>
          <p:spPr bwMode="auto">
            <a:xfrm>
              <a:off x="945169" y="12858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214">
              <a:extLst>
                <a:ext uri="{FF2B5EF4-FFF2-40B4-BE49-F238E27FC236}">
                  <a16:creationId xmlns:a16="http://schemas.microsoft.com/office/drawing/2014/main" id="{681209DA-80A6-154A-FD2F-F8920B11BE21}"/>
                </a:ext>
              </a:extLst>
            </p:cNvPr>
            <p:cNvSpPr>
              <a:spLocks/>
            </p:cNvSpPr>
            <p:nvPr/>
          </p:nvSpPr>
          <p:spPr bwMode="auto">
            <a:xfrm>
              <a:off x="999144" y="133985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215">
              <a:extLst>
                <a:ext uri="{FF2B5EF4-FFF2-40B4-BE49-F238E27FC236}">
                  <a16:creationId xmlns:a16="http://schemas.microsoft.com/office/drawing/2014/main" id="{EF6D24D3-7C9F-9414-4104-86F4F232BEDC}"/>
                </a:ext>
              </a:extLst>
            </p:cNvPr>
            <p:cNvSpPr>
              <a:spLocks/>
            </p:cNvSpPr>
            <p:nvPr/>
          </p:nvSpPr>
          <p:spPr bwMode="auto">
            <a:xfrm>
              <a:off x="1053119" y="139382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216">
              <a:extLst>
                <a:ext uri="{FF2B5EF4-FFF2-40B4-BE49-F238E27FC236}">
                  <a16:creationId xmlns:a16="http://schemas.microsoft.com/office/drawing/2014/main" id="{496ECAD4-7E38-0235-A607-F4C412A7F443}"/>
                </a:ext>
              </a:extLst>
            </p:cNvPr>
            <p:cNvSpPr>
              <a:spLocks/>
            </p:cNvSpPr>
            <p:nvPr/>
          </p:nvSpPr>
          <p:spPr bwMode="auto">
            <a:xfrm>
              <a:off x="1107094" y="14478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Freeform 217">
              <a:extLst>
                <a:ext uri="{FF2B5EF4-FFF2-40B4-BE49-F238E27FC236}">
                  <a16:creationId xmlns:a16="http://schemas.microsoft.com/office/drawing/2014/main" id="{4D558770-6487-BD73-7318-95193A220B38}"/>
                </a:ext>
              </a:extLst>
            </p:cNvPr>
            <p:cNvSpPr>
              <a:spLocks/>
            </p:cNvSpPr>
            <p:nvPr/>
          </p:nvSpPr>
          <p:spPr bwMode="auto">
            <a:xfrm>
              <a:off x="1161069" y="150177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Freeform 218">
              <a:extLst>
                <a:ext uri="{FF2B5EF4-FFF2-40B4-BE49-F238E27FC236}">
                  <a16:creationId xmlns:a16="http://schemas.microsoft.com/office/drawing/2014/main" id="{210092CF-3D10-7520-7A1E-AADAE44F89BB}"/>
                </a:ext>
              </a:extLst>
            </p:cNvPr>
            <p:cNvSpPr>
              <a:spLocks/>
            </p:cNvSpPr>
            <p:nvPr/>
          </p:nvSpPr>
          <p:spPr bwMode="auto">
            <a:xfrm>
              <a:off x="1215044" y="15557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219">
              <a:extLst>
                <a:ext uri="{FF2B5EF4-FFF2-40B4-BE49-F238E27FC236}">
                  <a16:creationId xmlns:a16="http://schemas.microsoft.com/office/drawing/2014/main" id="{8B4CB606-21B1-2133-EE57-BB3CDDE8B421}"/>
                </a:ext>
              </a:extLst>
            </p:cNvPr>
            <p:cNvSpPr>
              <a:spLocks/>
            </p:cNvSpPr>
            <p:nvPr/>
          </p:nvSpPr>
          <p:spPr bwMode="auto">
            <a:xfrm>
              <a:off x="1269019" y="160972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220">
              <a:extLst>
                <a:ext uri="{FF2B5EF4-FFF2-40B4-BE49-F238E27FC236}">
                  <a16:creationId xmlns:a16="http://schemas.microsoft.com/office/drawing/2014/main" id="{279BDD34-782E-CB82-5660-5FA855C612F7}"/>
                </a:ext>
              </a:extLst>
            </p:cNvPr>
            <p:cNvSpPr>
              <a:spLocks/>
            </p:cNvSpPr>
            <p:nvPr/>
          </p:nvSpPr>
          <p:spPr bwMode="auto">
            <a:xfrm>
              <a:off x="1322994" y="16637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221">
              <a:extLst>
                <a:ext uri="{FF2B5EF4-FFF2-40B4-BE49-F238E27FC236}">
                  <a16:creationId xmlns:a16="http://schemas.microsoft.com/office/drawing/2014/main" id="{A880B576-0770-F828-CF6D-6498C21B7F43}"/>
                </a:ext>
              </a:extLst>
            </p:cNvPr>
            <p:cNvSpPr>
              <a:spLocks/>
            </p:cNvSpPr>
            <p:nvPr/>
          </p:nvSpPr>
          <p:spPr bwMode="auto">
            <a:xfrm>
              <a:off x="1376969" y="17176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222">
              <a:extLst>
                <a:ext uri="{FF2B5EF4-FFF2-40B4-BE49-F238E27FC236}">
                  <a16:creationId xmlns:a16="http://schemas.microsoft.com/office/drawing/2014/main" id="{C5A062EF-8208-D202-2605-1576439BF3A9}"/>
                </a:ext>
              </a:extLst>
            </p:cNvPr>
            <p:cNvSpPr>
              <a:spLocks/>
            </p:cNvSpPr>
            <p:nvPr/>
          </p:nvSpPr>
          <p:spPr bwMode="auto">
            <a:xfrm>
              <a:off x="1430944" y="17716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223">
              <a:extLst>
                <a:ext uri="{FF2B5EF4-FFF2-40B4-BE49-F238E27FC236}">
                  <a16:creationId xmlns:a16="http://schemas.microsoft.com/office/drawing/2014/main" id="{DD5A2011-F4B8-83C6-F1CB-C6F5B3CE800F}"/>
                </a:ext>
              </a:extLst>
            </p:cNvPr>
            <p:cNvSpPr>
              <a:spLocks/>
            </p:cNvSpPr>
            <p:nvPr/>
          </p:nvSpPr>
          <p:spPr bwMode="auto">
            <a:xfrm>
              <a:off x="1484919" y="18256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224">
              <a:extLst>
                <a:ext uri="{FF2B5EF4-FFF2-40B4-BE49-F238E27FC236}">
                  <a16:creationId xmlns:a16="http://schemas.microsoft.com/office/drawing/2014/main" id="{5CAABFD9-0AE1-8202-DC6E-868086C0D805}"/>
                </a:ext>
              </a:extLst>
            </p:cNvPr>
            <p:cNvSpPr>
              <a:spLocks/>
            </p:cNvSpPr>
            <p:nvPr/>
          </p:nvSpPr>
          <p:spPr bwMode="auto">
            <a:xfrm>
              <a:off x="1538894" y="18796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225">
              <a:extLst>
                <a:ext uri="{FF2B5EF4-FFF2-40B4-BE49-F238E27FC236}">
                  <a16:creationId xmlns:a16="http://schemas.microsoft.com/office/drawing/2014/main" id="{1C27F698-DAC8-EC75-E4E0-6B7CD5D73875}"/>
                </a:ext>
              </a:extLst>
            </p:cNvPr>
            <p:cNvSpPr>
              <a:spLocks/>
            </p:cNvSpPr>
            <p:nvPr/>
          </p:nvSpPr>
          <p:spPr bwMode="auto">
            <a:xfrm>
              <a:off x="1592869" y="19335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Freeform 226">
              <a:extLst>
                <a:ext uri="{FF2B5EF4-FFF2-40B4-BE49-F238E27FC236}">
                  <a16:creationId xmlns:a16="http://schemas.microsoft.com/office/drawing/2014/main" id="{95163D36-5632-26FB-DDCA-35F02010D42F}"/>
                </a:ext>
              </a:extLst>
            </p:cNvPr>
            <p:cNvSpPr>
              <a:spLocks/>
            </p:cNvSpPr>
            <p:nvPr/>
          </p:nvSpPr>
          <p:spPr bwMode="auto">
            <a:xfrm>
              <a:off x="522894" y="950913"/>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Freeform 227">
              <a:extLst>
                <a:ext uri="{FF2B5EF4-FFF2-40B4-BE49-F238E27FC236}">
                  <a16:creationId xmlns:a16="http://schemas.microsoft.com/office/drawing/2014/main" id="{FE3A12FF-F786-74AE-3628-431EE7AC99EC}"/>
                </a:ext>
              </a:extLst>
            </p:cNvPr>
            <p:cNvSpPr>
              <a:spLocks/>
            </p:cNvSpPr>
            <p:nvPr/>
          </p:nvSpPr>
          <p:spPr bwMode="auto">
            <a:xfrm>
              <a:off x="576869" y="10048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228">
              <a:extLst>
                <a:ext uri="{FF2B5EF4-FFF2-40B4-BE49-F238E27FC236}">
                  <a16:creationId xmlns:a16="http://schemas.microsoft.com/office/drawing/2014/main" id="{BF1F6B3B-64FB-0480-221F-7B4FE89C1F77}"/>
                </a:ext>
              </a:extLst>
            </p:cNvPr>
            <p:cNvSpPr>
              <a:spLocks/>
            </p:cNvSpPr>
            <p:nvPr/>
          </p:nvSpPr>
          <p:spPr bwMode="auto">
            <a:xfrm>
              <a:off x="630844" y="10588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229">
              <a:extLst>
                <a:ext uri="{FF2B5EF4-FFF2-40B4-BE49-F238E27FC236}">
                  <a16:creationId xmlns:a16="http://schemas.microsoft.com/office/drawing/2014/main" id="{6894E21F-C3A2-D7A7-8AED-5BB093A717ED}"/>
                </a:ext>
              </a:extLst>
            </p:cNvPr>
            <p:cNvSpPr>
              <a:spLocks/>
            </p:cNvSpPr>
            <p:nvPr/>
          </p:nvSpPr>
          <p:spPr bwMode="auto">
            <a:xfrm>
              <a:off x="684819" y="1112838"/>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230">
              <a:extLst>
                <a:ext uri="{FF2B5EF4-FFF2-40B4-BE49-F238E27FC236}">
                  <a16:creationId xmlns:a16="http://schemas.microsoft.com/office/drawing/2014/main" id="{A8F0C334-9E1E-4433-4AE3-3780D12753A3}"/>
                </a:ext>
              </a:extLst>
            </p:cNvPr>
            <p:cNvSpPr>
              <a:spLocks/>
            </p:cNvSpPr>
            <p:nvPr/>
          </p:nvSpPr>
          <p:spPr bwMode="auto">
            <a:xfrm>
              <a:off x="738794" y="11668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231">
              <a:extLst>
                <a:ext uri="{FF2B5EF4-FFF2-40B4-BE49-F238E27FC236}">
                  <a16:creationId xmlns:a16="http://schemas.microsoft.com/office/drawing/2014/main" id="{AA6F1AD6-F981-D3E6-DFB4-33CC9B599879}"/>
                </a:ext>
              </a:extLst>
            </p:cNvPr>
            <p:cNvSpPr>
              <a:spLocks/>
            </p:cNvSpPr>
            <p:nvPr/>
          </p:nvSpPr>
          <p:spPr bwMode="auto">
            <a:xfrm>
              <a:off x="792769" y="1222375"/>
              <a:ext cx="36513" cy="34925"/>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232">
              <a:extLst>
                <a:ext uri="{FF2B5EF4-FFF2-40B4-BE49-F238E27FC236}">
                  <a16:creationId xmlns:a16="http://schemas.microsoft.com/office/drawing/2014/main" id="{6CC995C1-D927-FE02-9ACE-CF8FE2C69152}"/>
                </a:ext>
              </a:extLst>
            </p:cNvPr>
            <p:cNvSpPr>
              <a:spLocks/>
            </p:cNvSpPr>
            <p:nvPr/>
          </p:nvSpPr>
          <p:spPr bwMode="auto">
            <a:xfrm>
              <a:off x="846744" y="12763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233">
              <a:extLst>
                <a:ext uri="{FF2B5EF4-FFF2-40B4-BE49-F238E27FC236}">
                  <a16:creationId xmlns:a16="http://schemas.microsoft.com/office/drawing/2014/main" id="{EC9CBA77-A7C5-1AEF-30D0-B1B631AFFE1D}"/>
                </a:ext>
              </a:extLst>
            </p:cNvPr>
            <p:cNvSpPr>
              <a:spLocks/>
            </p:cNvSpPr>
            <p:nvPr/>
          </p:nvSpPr>
          <p:spPr bwMode="auto">
            <a:xfrm>
              <a:off x="900719" y="13303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234">
              <a:extLst>
                <a:ext uri="{FF2B5EF4-FFF2-40B4-BE49-F238E27FC236}">
                  <a16:creationId xmlns:a16="http://schemas.microsoft.com/office/drawing/2014/main" id="{51116E0E-6CCD-D75B-6C10-CB6E3A4D8521}"/>
                </a:ext>
              </a:extLst>
            </p:cNvPr>
            <p:cNvSpPr>
              <a:spLocks/>
            </p:cNvSpPr>
            <p:nvPr/>
          </p:nvSpPr>
          <p:spPr bwMode="auto">
            <a:xfrm>
              <a:off x="954694" y="13843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235">
              <a:extLst>
                <a:ext uri="{FF2B5EF4-FFF2-40B4-BE49-F238E27FC236}">
                  <a16:creationId xmlns:a16="http://schemas.microsoft.com/office/drawing/2014/main" id="{8B606C50-DBEF-7936-20EB-DA6341938FA5}"/>
                </a:ext>
              </a:extLst>
            </p:cNvPr>
            <p:cNvSpPr>
              <a:spLocks/>
            </p:cNvSpPr>
            <p:nvPr/>
          </p:nvSpPr>
          <p:spPr bwMode="auto">
            <a:xfrm>
              <a:off x="1008669" y="143827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236">
              <a:extLst>
                <a:ext uri="{FF2B5EF4-FFF2-40B4-BE49-F238E27FC236}">
                  <a16:creationId xmlns:a16="http://schemas.microsoft.com/office/drawing/2014/main" id="{ECE3B812-B4AF-0BEE-8EED-74F7786F09DC}"/>
                </a:ext>
              </a:extLst>
            </p:cNvPr>
            <p:cNvSpPr>
              <a:spLocks/>
            </p:cNvSpPr>
            <p:nvPr/>
          </p:nvSpPr>
          <p:spPr bwMode="auto">
            <a:xfrm>
              <a:off x="1062644" y="14922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237">
              <a:extLst>
                <a:ext uri="{FF2B5EF4-FFF2-40B4-BE49-F238E27FC236}">
                  <a16:creationId xmlns:a16="http://schemas.microsoft.com/office/drawing/2014/main" id="{A5E95589-42B0-F09A-1B0A-B7A24C0A6512}"/>
                </a:ext>
              </a:extLst>
            </p:cNvPr>
            <p:cNvSpPr>
              <a:spLocks/>
            </p:cNvSpPr>
            <p:nvPr/>
          </p:nvSpPr>
          <p:spPr bwMode="auto">
            <a:xfrm>
              <a:off x="1116619" y="15462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Freeform 238">
              <a:extLst>
                <a:ext uri="{FF2B5EF4-FFF2-40B4-BE49-F238E27FC236}">
                  <a16:creationId xmlns:a16="http://schemas.microsoft.com/office/drawing/2014/main" id="{5ABAB4BE-01BA-7C8C-BC50-7FED9E4C61E3}"/>
                </a:ext>
              </a:extLst>
            </p:cNvPr>
            <p:cNvSpPr>
              <a:spLocks/>
            </p:cNvSpPr>
            <p:nvPr/>
          </p:nvSpPr>
          <p:spPr bwMode="auto">
            <a:xfrm>
              <a:off x="1170594" y="160020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239">
              <a:extLst>
                <a:ext uri="{FF2B5EF4-FFF2-40B4-BE49-F238E27FC236}">
                  <a16:creationId xmlns:a16="http://schemas.microsoft.com/office/drawing/2014/main" id="{794565F6-CEA7-1AEA-09AA-85BB171EC2BC}"/>
                </a:ext>
              </a:extLst>
            </p:cNvPr>
            <p:cNvSpPr>
              <a:spLocks/>
            </p:cNvSpPr>
            <p:nvPr/>
          </p:nvSpPr>
          <p:spPr bwMode="auto">
            <a:xfrm>
              <a:off x="1224569" y="16541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240">
              <a:extLst>
                <a:ext uri="{FF2B5EF4-FFF2-40B4-BE49-F238E27FC236}">
                  <a16:creationId xmlns:a16="http://schemas.microsoft.com/office/drawing/2014/main" id="{AC31F54D-1AAB-0AD5-0461-E0345A36797A}"/>
                </a:ext>
              </a:extLst>
            </p:cNvPr>
            <p:cNvSpPr>
              <a:spLocks/>
            </p:cNvSpPr>
            <p:nvPr/>
          </p:nvSpPr>
          <p:spPr bwMode="auto">
            <a:xfrm>
              <a:off x="1278544" y="17081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241">
              <a:extLst>
                <a:ext uri="{FF2B5EF4-FFF2-40B4-BE49-F238E27FC236}">
                  <a16:creationId xmlns:a16="http://schemas.microsoft.com/office/drawing/2014/main" id="{4A78BB8C-29B2-DA3C-ADE2-03C3D43112A3}"/>
                </a:ext>
              </a:extLst>
            </p:cNvPr>
            <p:cNvSpPr>
              <a:spLocks/>
            </p:cNvSpPr>
            <p:nvPr/>
          </p:nvSpPr>
          <p:spPr bwMode="auto">
            <a:xfrm>
              <a:off x="1332519" y="176212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242">
              <a:extLst>
                <a:ext uri="{FF2B5EF4-FFF2-40B4-BE49-F238E27FC236}">
                  <a16:creationId xmlns:a16="http://schemas.microsoft.com/office/drawing/2014/main" id="{3D2A5AC5-ADB1-0E7C-1ECB-9F62D880CFDA}"/>
                </a:ext>
              </a:extLst>
            </p:cNvPr>
            <p:cNvSpPr>
              <a:spLocks/>
            </p:cNvSpPr>
            <p:nvPr/>
          </p:nvSpPr>
          <p:spPr bwMode="auto">
            <a:xfrm>
              <a:off x="1386494" y="18161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243">
              <a:extLst>
                <a:ext uri="{FF2B5EF4-FFF2-40B4-BE49-F238E27FC236}">
                  <a16:creationId xmlns:a16="http://schemas.microsoft.com/office/drawing/2014/main" id="{050F7239-2237-16BF-FBF2-666044E6AE97}"/>
                </a:ext>
              </a:extLst>
            </p:cNvPr>
            <p:cNvSpPr>
              <a:spLocks/>
            </p:cNvSpPr>
            <p:nvPr/>
          </p:nvSpPr>
          <p:spPr bwMode="auto">
            <a:xfrm>
              <a:off x="1440469" y="18700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244">
              <a:extLst>
                <a:ext uri="{FF2B5EF4-FFF2-40B4-BE49-F238E27FC236}">
                  <a16:creationId xmlns:a16="http://schemas.microsoft.com/office/drawing/2014/main" id="{A0EA2EA0-4D45-144D-056C-219913AC7179}"/>
                </a:ext>
              </a:extLst>
            </p:cNvPr>
            <p:cNvSpPr>
              <a:spLocks/>
            </p:cNvSpPr>
            <p:nvPr/>
          </p:nvSpPr>
          <p:spPr bwMode="auto">
            <a:xfrm>
              <a:off x="1494444" y="19240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245">
              <a:extLst>
                <a:ext uri="{FF2B5EF4-FFF2-40B4-BE49-F238E27FC236}">
                  <a16:creationId xmlns:a16="http://schemas.microsoft.com/office/drawing/2014/main" id="{9E372260-2BC2-ED94-B459-DB243B77E922}"/>
                </a:ext>
              </a:extLst>
            </p:cNvPr>
            <p:cNvSpPr>
              <a:spLocks/>
            </p:cNvSpPr>
            <p:nvPr/>
          </p:nvSpPr>
          <p:spPr bwMode="auto">
            <a:xfrm>
              <a:off x="1550007" y="1978025"/>
              <a:ext cx="34925"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246">
              <a:extLst>
                <a:ext uri="{FF2B5EF4-FFF2-40B4-BE49-F238E27FC236}">
                  <a16:creationId xmlns:a16="http://schemas.microsoft.com/office/drawing/2014/main" id="{3B1FF88F-B668-A921-96F3-99AB304EE1E1}"/>
                </a:ext>
              </a:extLst>
            </p:cNvPr>
            <p:cNvSpPr>
              <a:spLocks/>
            </p:cNvSpPr>
            <p:nvPr/>
          </p:nvSpPr>
          <p:spPr bwMode="auto">
            <a:xfrm>
              <a:off x="478444" y="9953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Freeform 247">
              <a:extLst>
                <a:ext uri="{FF2B5EF4-FFF2-40B4-BE49-F238E27FC236}">
                  <a16:creationId xmlns:a16="http://schemas.microsoft.com/office/drawing/2014/main" id="{93504F6D-3381-6241-324F-03E205E05918}"/>
                </a:ext>
              </a:extLst>
            </p:cNvPr>
            <p:cNvSpPr>
              <a:spLocks/>
            </p:cNvSpPr>
            <p:nvPr/>
          </p:nvSpPr>
          <p:spPr bwMode="auto">
            <a:xfrm>
              <a:off x="532419" y="104933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248">
              <a:extLst>
                <a:ext uri="{FF2B5EF4-FFF2-40B4-BE49-F238E27FC236}">
                  <a16:creationId xmlns:a16="http://schemas.microsoft.com/office/drawing/2014/main" id="{6D4FA565-7967-CBB4-A148-0E743E5C5E70}"/>
                </a:ext>
              </a:extLst>
            </p:cNvPr>
            <p:cNvSpPr>
              <a:spLocks noChangeArrowheads="1"/>
            </p:cNvSpPr>
            <p:nvPr/>
          </p:nvSpPr>
          <p:spPr bwMode="auto">
            <a:xfrm>
              <a:off x="587982" y="11049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249">
              <a:extLst>
                <a:ext uri="{FF2B5EF4-FFF2-40B4-BE49-F238E27FC236}">
                  <a16:creationId xmlns:a16="http://schemas.microsoft.com/office/drawing/2014/main" id="{2FB5ED28-E1F5-2089-5F52-E1C3698ECF73}"/>
                </a:ext>
              </a:extLst>
            </p:cNvPr>
            <p:cNvSpPr>
              <a:spLocks/>
            </p:cNvSpPr>
            <p:nvPr/>
          </p:nvSpPr>
          <p:spPr bwMode="auto">
            <a:xfrm>
              <a:off x="640369" y="11572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250">
              <a:extLst>
                <a:ext uri="{FF2B5EF4-FFF2-40B4-BE49-F238E27FC236}">
                  <a16:creationId xmlns:a16="http://schemas.microsoft.com/office/drawing/2014/main" id="{A68838EF-670E-FF6B-5029-0D079940491E}"/>
                </a:ext>
              </a:extLst>
            </p:cNvPr>
            <p:cNvSpPr>
              <a:spLocks/>
            </p:cNvSpPr>
            <p:nvPr/>
          </p:nvSpPr>
          <p:spPr bwMode="auto">
            <a:xfrm>
              <a:off x="694344" y="1211263"/>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251">
              <a:extLst>
                <a:ext uri="{FF2B5EF4-FFF2-40B4-BE49-F238E27FC236}">
                  <a16:creationId xmlns:a16="http://schemas.microsoft.com/office/drawing/2014/main" id="{F820FF1A-0052-9839-1AD1-D70B75AFE5BD}"/>
                </a:ext>
              </a:extLst>
            </p:cNvPr>
            <p:cNvSpPr>
              <a:spLocks/>
            </p:cNvSpPr>
            <p:nvPr/>
          </p:nvSpPr>
          <p:spPr bwMode="auto">
            <a:xfrm>
              <a:off x="748319" y="1265238"/>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252">
              <a:extLst>
                <a:ext uri="{FF2B5EF4-FFF2-40B4-BE49-F238E27FC236}">
                  <a16:creationId xmlns:a16="http://schemas.microsoft.com/office/drawing/2014/main" id="{EC48C92C-F310-28EC-572E-F5013920CC75}"/>
                </a:ext>
              </a:extLst>
            </p:cNvPr>
            <p:cNvSpPr>
              <a:spLocks/>
            </p:cNvSpPr>
            <p:nvPr/>
          </p:nvSpPr>
          <p:spPr bwMode="auto">
            <a:xfrm>
              <a:off x="802294" y="13192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253">
              <a:extLst>
                <a:ext uri="{FF2B5EF4-FFF2-40B4-BE49-F238E27FC236}">
                  <a16:creationId xmlns:a16="http://schemas.microsoft.com/office/drawing/2014/main" id="{5254118E-5103-1917-0470-2B3D1FC5FA89}"/>
                </a:ext>
              </a:extLst>
            </p:cNvPr>
            <p:cNvSpPr>
              <a:spLocks/>
            </p:cNvSpPr>
            <p:nvPr/>
          </p:nvSpPr>
          <p:spPr bwMode="auto">
            <a:xfrm>
              <a:off x="856269" y="137318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254">
              <a:extLst>
                <a:ext uri="{FF2B5EF4-FFF2-40B4-BE49-F238E27FC236}">
                  <a16:creationId xmlns:a16="http://schemas.microsoft.com/office/drawing/2014/main" id="{7C5EFEC4-85D1-97A5-1EAC-C87310E7D7FD}"/>
                </a:ext>
              </a:extLst>
            </p:cNvPr>
            <p:cNvSpPr>
              <a:spLocks/>
            </p:cNvSpPr>
            <p:nvPr/>
          </p:nvSpPr>
          <p:spPr bwMode="auto">
            <a:xfrm>
              <a:off x="910244" y="1427163"/>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255">
              <a:extLst>
                <a:ext uri="{FF2B5EF4-FFF2-40B4-BE49-F238E27FC236}">
                  <a16:creationId xmlns:a16="http://schemas.microsoft.com/office/drawing/2014/main" id="{B5A058E7-CFF1-FEBB-EE6A-8F9922D98BEF}"/>
                </a:ext>
              </a:extLst>
            </p:cNvPr>
            <p:cNvSpPr>
              <a:spLocks/>
            </p:cNvSpPr>
            <p:nvPr/>
          </p:nvSpPr>
          <p:spPr bwMode="auto">
            <a:xfrm>
              <a:off x="964219" y="148113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256">
              <a:extLst>
                <a:ext uri="{FF2B5EF4-FFF2-40B4-BE49-F238E27FC236}">
                  <a16:creationId xmlns:a16="http://schemas.microsoft.com/office/drawing/2014/main" id="{7E2212B3-D613-BFA9-7C65-D83B24B97E39}"/>
                </a:ext>
              </a:extLst>
            </p:cNvPr>
            <p:cNvSpPr>
              <a:spLocks/>
            </p:cNvSpPr>
            <p:nvPr/>
          </p:nvSpPr>
          <p:spPr bwMode="auto">
            <a:xfrm>
              <a:off x="1018194" y="1536700"/>
              <a:ext cx="36513" cy="34925"/>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257">
              <a:extLst>
                <a:ext uri="{FF2B5EF4-FFF2-40B4-BE49-F238E27FC236}">
                  <a16:creationId xmlns:a16="http://schemas.microsoft.com/office/drawing/2014/main" id="{0F3609D7-5784-364E-4DEC-118C5310B9F6}"/>
                </a:ext>
              </a:extLst>
            </p:cNvPr>
            <p:cNvSpPr>
              <a:spLocks/>
            </p:cNvSpPr>
            <p:nvPr/>
          </p:nvSpPr>
          <p:spPr bwMode="auto">
            <a:xfrm>
              <a:off x="1072169" y="159067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258">
              <a:extLst>
                <a:ext uri="{FF2B5EF4-FFF2-40B4-BE49-F238E27FC236}">
                  <a16:creationId xmlns:a16="http://schemas.microsoft.com/office/drawing/2014/main" id="{A9035F28-4D48-6064-C921-B344F7D398DC}"/>
                </a:ext>
              </a:extLst>
            </p:cNvPr>
            <p:cNvSpPr>
              <a:spLocks/>
            </p:cNvSpPr>
            <p:nvPr/>
          </p:nvSpPr>
          <p:spPr bwMode="auto">
            <a:xfrm>
              <a:off x="1126144" y="16446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259">
              <a:extLst>
                <a:ext uri="{FF2B5EF4-FFF2-40B4-BE49-F238E27FC236}">
                  <a16:creationId xmlns:a16="http://schemas.microsoft.com/office/drawing/2014/main" id="{60CB6AF4-F147-232A-B387-13527FB71F7C}"/>
                </a:ext>
              </a:extLst>
            </p:cNvPr>
            <p:cNvSpPr>
              <a:spLocks/>
            </p:cNvSpPr>
            <p:nvPr/>
          </p:nvSpPr>
          <p:spPr bwMode="auto">
            <a:xfrm>
              <a:off x="1180119" y="169862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260">
              <a:extLst>
                <a:ext uri="{FF2B5EF4-FFF2-40B4-BE49-F238E27FC236}">
                  <a16:creationId xmlns:a16="http://schemas.microsoft.com/office/drawing/2014/main" id="{986F6C6B-AFD8-04FD-5945-964815ED9991}"/>
                </a:ext>
              </a:extLst>
            </p:cNvPr>
            <p:cNvSpPr>
              <a:spLocks/>
            </p:cNvSpPr>
            <p:nvPr/>
          </p:nvSpPr>
          <p:spPr bwMode="auto">
            <a:xfrm>
              <a:off x="1235682" y="1752600"/>
              <a:ext cx="34925"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261">
              <a:extLst>
                <a:ext uri="{FF2B5EF4-FFF2-40B4-BE49-F238E27FC236}">
                  <a16:creationId xmlns:a16="http://schemas.microsoft.com/office/drawing/2014/main" id="{5F18E8C4-EC4C-D3C3-94C9-8993E1EF3334}"/>
                </a:ext>
              </a:extLst>
            </p:cNvPr>
            <p:cNvSpPr>
              <a:spLocks/>
            </p:cNvSpPr>
            <p:nvPr/>
          </p:nvSpPr>
          <p:spPr bwMode="auto">
            <a:xfrm>
              <a:off x="1289657" y="18065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262">
              <a:extLst>
                <a:ext uri="{FF2B5EF4-FFF2-40B4-BE49-F238E27FC236}">
                  <a16:creationId xmlns:a16="http://schemas.microsoft.com/office/drawing/2014/main" id="{94ECEC95-4378-AC6E-D1EE-0923E9DF47DA}"/>
                </a:ext>
              </a:extLst>
            </p:cNvPr>
            <p:cNvSpPr>
              <a:spLocks/>
            </p:cNvSpPr>
            <p:nvPr/>
          </p:nvSpPr>
          <p:spPr bwMode="auto">
            <a:xfrm>
              <a:off x="1343632" y="1860550"/>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263">
              <a:extLst>
                <a:ext uri="{FF2B5EF4-FFF2-40B4-BE49-F238E27FC236}">
                  <a16:creationId xmlns:a16="http://schemas.microsoft.com/office/drawing/2014/main" id="{D29E8A70-615E-7F4B-01ED-5309EEDF8663}"/>
                </a:ext>
              </a:extLst>
            </p:cNvPr>
            <p:cNvSpPr>
              <a:spLocks/>
            </p:cNvSpPr>
            <p:nvPr/>
          </p:nvSpPr>
          <p:spPr bwMode="auto">
            <a:xfrm>
              <a:off x="1397607" y="191452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264">
              <a:extLst>
                <a:ext uri="{FF2B5EF4-FFF2-40B4-BE49-F238E27FC236}">
                  <a16:creationId xmlns:a16="http://schemas.microsoft.com/office/drawing/2014/main" id="{F784EAE9-28A9-46AA-649E-E02FC3789866}"/>
                </a:ext>
              </a:extLst>
            </p:cNvPr>
            <p:cNvSpPr>
              <a:spLocks/>
            </p:cNvSpPr>
            <p:nvPr/>
          </p:nvSpPr>
          <p:spPr bwMode="auto">
            <a:xfrm>
              <a:off x="1451582" y="19685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265">
              <a:extLst>
                <a:ext uri="{FF2B5EF4-FFF2-40B4-BE49-F238E27FC236}">
                  <a16:creationId xmlns:a16="http://schemas.microsoft.com/office/drawing/2014/main" id="{06D41B70-E1B8-B29B-D909-2B4B1D972176}"/>
                </a:ext>
              </a:extLst>
            </p:cNvPr>
            <p:cNvSpPr>
              <a:spLocks/>
            </p:cNvSpPr>
            <p:nvPr/>
          </p:nvSpPr>
          <p:spPr bwMode="auto">
            <a:xfrm>
              <a:off x="1505557" y="202247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265" name="Group 265">
            <a:extLst>
              <a:ext uri="{FF2B5EF4-FFF2-40B4-BE49-F238E27FC236}">
                <a16:creationId xmlns:a16="http://schemas.microsoft.com/office/drawing/2014/main" id="{5D6CE7D9-1A91-1243-7DA0-DF7492844A80}"/>
              </a:ext>
            </a:extLst>
          </p:cNvPr>
          <p:cNvGrpSpPr/>
          <p:nvPr userDrawn="1"/>
        </p:nvGrpSpPr>
        <p:grpSpPr>
          <a:xfrm>
            <a:off x="-390479" y="-357338"/>
            <a:ext cx="2090651" cy="2092749"/>
            <a:chOff x="5213090" y="468313"/>
            <a:chExt cx="1581151" cy="1582738"/>
          </a:xfrm>
          <a:solidFill>
            <a:schemeClr val="tx2"/>
          </a:solidFill>
        </p:grpSpPr>
        <p:sp>
          <p:nvSpPr>
            <p:cNvPr id="266" name="Oval 357">
              <a:extLst>
                <a:ext uri="{FF2B5EF4-FFF2-40B4-BE49-F238E27FC236}">
                  <a16:creationId xmlns:a16="http://schemas.microsoft.com/office/drawing/2014/main" id="{F9789B35-0183-7EF3-2B08-0A56253ACEAF}"/>
                </a:ext>
              </a:extLst>
            </p:cNvPr>
            <p:cNvSpPr>
              <a:spLocks noChangeArrowheads="1"/>
            </p:cNvSpPr>
            <p:nvPr/>
          </p:nvSpPr>
          <p:spPr bwMode="auto">
            <a:xfrm>
              <a:off x="6760903" y="9953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7" name="Freeform 358">
              <a:extLst>
                <a:ext uri="{FF2B5EF4-FFF2-40B4-BE49-F238E27FC236}">
                  <a16:creationId xmlns:a16="http://schemas.microsoft.com/office/drawing/2014/main" id="{62165390-AF23-A4A5-0259-2849C108BADF}"/>
                </a:ext>
              </a:extLst>
            </p:cNvPr>
            <p:cNvSpPr>
              <a:spLocks/>
            </p:cNvSpPr>
            <p:nvPr/>
          </p:nvSpPr>
          <p:spPr bwMode="auto">
            <a:xfrm>
              <a:off x="6705340" y="1047750"/>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8" name="Freeform 359">
              <a:extLst>
                <a:ext uri="{FF2B5EF4-FFF2-40B4-BE49-F238E27FC236}">
                  <a16:creationId xmlns:a16="http://schemas.microsoft.com/office/drawing/2014/main" id="{3D5A3CD4-CDF1-051F-5343-E30D908F2F3D}"/>
                </a:ext>
              </a:extLst>
            </p:cNvPr>
            <p:cNvSpPr>
              <a:spLocks/>
            </p:cNvSpPr>
            <p:nvPr/>
          </p:nvSpPr>
          <p:spPr bwMode="auto">
            <a:xfrm>
              <a:off x="6651365" y="1101725"/>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360">
              <a:extLst>
                <a:ext uri="{FF2B5EF4-FFF2-40B4-BE49-F238E27FC236}">
                  <a16:creationId xmlns:a16="http://schemas.microsoft.com/office/drawing/2014/main" id="{E04D9660-1A81-D783-C094-4921BC08405C}"/>
                </a:ext>
              </a:extLst>
            </p:cNvPr>
            <p:cNvSpPr>
              <a:spLocks/>
            </p:cNvSpPr>
            <p:nvPr/>
          </p:nvSpPr>
          <p:spPr bwMode="auto">
            <a:xfrm>
              <a:off x="6597390" y="115570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361">
              <a:extLst>
                <a:ext uri="{FF2B5EF4-FFF2-40B4-BE49-F238E27FC236}">
                  <a16:creationId xmlns:a16="http://schemas.microsoft.com/office/drawing/2014/main" id="{5BA5EE1F-49EA-3246-3990-E1B6609E13AF}"/>
                </a:ext>
              </a:extLst>
            </p:cNvPr>
            <p:cNvSpPr>
              <a:spLocks/>
            </p:cNvSpPr>
            <p:nvPr/>
          </p:nvSpPr>
          <p:spPr bwMode="auto">
            <a:xfrm>
              <a:off x="6545003" y="1209675"/>
              <a:ext cx="34925" cy="34925"/>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362">
              <a:extLst>
                <a:ext uri="{FF2B5EF4-FFF2-40B4-BE49-F238E27FC236}">
                  <a16:creationId xmlns:a16="http://schemas.microsoft.com/office/drawing/2014/main" id="{9397092D-A404-AB77-6316-3A44DFEB6B04}"/>
                </a:ext>
              </a:extLst>
            </p:cNvPr>
            <p:cNvSpPr>
              <a:spLocks/>
            </p:cNvSpPr>
            <p:nvPr/>
          </p:nvSpPr>
          <p:spPr bwMode="auto">
            <a:xfrm>
              <a:off x="6491028" y="1263650"/>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363">
              <a:extLst>
                <a:ext uri="{FF2B5EF4-FFF2-40B4-BE49-F238E27FC236}">
                  <a16:creationId xmlns:a16="http://schemas.microsoft.com/office/drawing/2014/main" id="{ABC9B1AB-7D4F-B19B-98F3-66ECD33E0C81}"/>
                </a:ext>
              </a:extLst>
            </p:cNvPr>
            <p:cNvSpPr>
              <a:spLocks/>
            </p:cNvSpPr>
            <p:nvPr/>
          </p:nvSpPr>
          <p:spPr bwMode="auto">
            <a:xfrm>
              <a:off x="6437053" y="1316038"/>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364">
              <a:extLst>
                <a:ext uri="{FF2B5EF4-FFF2-40B4-BE49-F238E27FC236}">
                  <a16:creationId xmlns:a16="http://schemas.microsoft.com/office/drawing/2014/main" id="{3C4E07B9-0447-0E38-A9F7-186B6E35D429}"/>
                </a:ext>
              </a:extLst>
            </p:cNvPr>
            <p:cNvSpPr>
              <a:spLocks/>
            </p:cNvSpPr>
            <p:nvPr/>
          </p:nvSpPr>
          <p:spPr bwMode="auto">
            <a:xfrm>
              <a:off x="6383078" y="1370013"/>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4" name="Freeform 365">
              <a:extLst>
                <a:ext uri="{FF2B5EF4-FFF2-40B4-BE49-F238E27FC236}">
                  <a16:creationId xmlns:a16="http://schemas.microsoft.com/office/drawing/2014/main" id="{9D003CF1-451D-50FC-DFA9-C7BC6EC8EB98}"/>
                </a:ext>
              </a:extLst>
            </p:cNvPr>
            <p:cNvSpPr>
              <a:spLocks/>
            </p:cNvSpPr>
            <p:nvPr/>
          </p:nvSpPr>
          <p:spPr bwMode="auto">
            <a:xfrm>
              <a:off x="6329103" y="1423988"/>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5" name="Freeform 366">
              <a:extLst>
                <a:ext uri="{FF2B5EF4-FFF2-40B4-BE49-F238E27FC236}">
                  <a16:creationId xmlns:a16="http://schemas.microsoft.com/office/drawing/2014/main" id="{A8F74AF3-3D6A-ADE9-4D3C-420E1B8BD3CB}"/>
                </a:ext>
              </a:extLst>
            </p:cNvPr>
            <p:cNvSpPr>
              <a:spLocks/>
            </p:cNvSpPr>
            <p:nvPr/>
          </p:nvSpPr>
          <p:spPr bwMode="auto">
            <a:xfrm>
              <a:off x="6275128" y="14779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6" name="Freeform 367">
              <a:extLst>
                <a:ext uri="{FF2B5EF4-FFF2-40B4-BE49-F238E27FC236}">
                  <a16:creationId xmlns:a16="http://schemas.microsoft.com/office/drawing/2014/main" id="{5711A23B-F30F-DA5D-9B64-5B93431FB723}"/>
                </a:ext>
              </a:extLst>
            </p:cNvPr>
            <p:cNvSpPr>
              <a:spLocks/>
            </p:cNvSpPr>
            <p:nvPr/>
          </p:nvSpPr>
          <p:spPr bwMode="auto">
            <a:xfrm>
              <a:off x="6222740" y="1531938"/>
              <a:ext cx="34925"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7" name="Freeform 368">
              <a:extLst>
                <a:ext uri="{FF2B5EF4-FFF2-40B4-BE49-F238E27FC236}">
                  <a16:creationId xmlns:a16="http://schemas.microsoft.com/office/drawing/2014/main" id="{76F1F9A4-A15D-7558-5CBD-2A39161F03AF}"/>
                </a:ext>
              </a:extLst>
            </p:cNvPr>
            <p:cNvSpPr>
              <a:spLocks/>
            </p:cNvSpPr>
            <p:nvPr/>
          </p:nvSpPr>
          <p:spPr bwMode="auto">
            <a:xfrm>
              <a:off x="6168765" y="1585913"/>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8" name="Freeform 369">
              <a:extLst>
                <a:ext uri="{FF2B5EF4-FFF2-40B4-BE49-F238E27FC236}">
                  <a16:creationId xmlns:a16="http://schemas.microsoft.com/office/drawing/2014/main" id="{FDFB8E02-6ADE-6622-8469-189D232801BA}"/>
                </a:ext>
              </a:extLst>
            </p:cNvPr>
            <p:cNvSpPr>
              <a:spLocks/>
            </p:cNvSpPr>
            <p:nvPr/>
          </p:nvSpPr>
          <p:spPr bwMode="auto">
            <a:xfrm>
              <a:off x="6114790" y="1638300"/>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9" name="Freeform 370">
              <a:extLst>
                <a:ext uri="{FF2B5EF4-FFF2-40B4-BE49-F238E27FC236}">
                  <a16:creationId xmlns:a16="http://schemas.microsoft.com/office/drawing/2014/main" id="{B79337BE-62A2-DE66-6224-4FB1B8790C05}"/>
                </a:ext>
              </a:extLst>
            </p:cNvPr>
            <p:cNvSpPr>
              <a:spLocks/>
            </p:cNvSpPr>
            <p:nvPr/>
          </p:nvSpPr>
          <p:spPr bwMode="auto">
            <a:xfrm>
              <a:off x="6060815" y="16922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0" name="Freeform 371">
              <a:extLst>
                <a:ext uri="{FF2B5EF4-FFF2-40B4-BE49-F238E27FC236}">
                  <a16:creationId xmlns:a16="http://schemas.microsoft.com/office/drawing/2014/main" id="{57C39F53-E79B-FE79-07BC-33FC116F6218}"/>
                </a:ext>
              </a:extLst>
            </p:cNvPr>
            <p:cNvSpPr>
              <a:spLocks/>
            </p:cNvSpPr>
            <p:nvPr/>
          </p:nvSpPr>
          <p:spPr bwMode="auto">
            <a:xfrm>
              <a:off x="6006840" y="1746250"/>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1" name="Freeform 372">
              <a:extLst>
                <a:ext uri="{FF2B5EF4-FFF2-40B4-BE49-F238E27FC236}">
                  <a16:creationId xmlns:a16="http://schemas.microsoft.com/office/drawing/2014/main" id="{8D386AE2-D1A0-6F16-D338-7986E2931C74}"/>
                </a:ext>
              </a:extLst>
            </p:cNvPr>
            <p:cNvSpPr>
              <a:spLocks/>
            </p:cNvSpPr>
            <p:nvPr/>
          </p:nvSpPr>
          <p:spPr bwMode="auto">
            <a:xfrm>
              <a:off x="5952865" y="18002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2" name="Oval 373">
              <a:extLst>
                <a:ext uri="{FF2B5EF4-FFF2-40B4-BE49-F238E27FC236}">
                  <a16:creationId xmlns:a16="http://schemas.microsoft.com/office/drawing/2014/main" id="{0DE80BB7-6CE4-4FAF-F8D3-2E1F9A2B7DEE}"/>
                </a:ext>
              </a:extLst>
            </p:cNvPr>
            <p:cNvSpPr>
              <a:spLocks noChangeArrowheads="1"/>
            </p:cNvSpPr>
            <p:nvPr/>
          </p:nvSpPr>
          <p:spPr bwMode="auto">
            <a:xfrm>
              <a:off x="5902065" y="1855788"/>
              <a:ext cx="31750"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3" name="Oval 374">
              <a:extLst>
                <a:ext uri="{FF2B5EF4-FFF2-40B4-BE49-F238E27FC236}">
                  <a16:creationId xmlns:a16="http://schemas.microsoft.com/office/drawing/2014/main" id="{6261F5AD-4200-653B-5142-E5FAAE82C4E6}"/>
                </a:ext>
              </a:extLst>
            </p:cNvPr>
            <p:cNvSpPr>
              <a:spLocks noChangeArrowheads="1"/>
            </p:cNvSpPr>
            <p:nvPr/>
          </p:nvSpPr>
          <p:spPr bwMode="auto">
            <a:xfrm>
              <a:off x="5848090" y="19097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4" name="Freeform 375">
              <a:extLst>
                <a:ext uri="{FF2B5EF4-FFF2-40B4-BE49-F238E27FC236}">
                  <a16:creationId xmlns:a16="http://schemas.microsoft.com/office/drawing/2014/main" id="{487892DC-3548-3121-CAC6-A1A255A0E7BE}"/>
                </a:ext>
              </a:extLst>
            </p:cNvPr>
            <p:cNvSpPr>
              <a:spLocks/>
            </p:cNvSpPr>
            <p:nvPr/>
          </p:nvSpPr>
          <p:spPr bwMode="auto">
            <a:xfrm>
              <a:off x="5792528" y="1960563"/>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5" name="Freeform 376">
              <a:extLst>
                <a:ext uri="{FF2B5EF4-FFF2-40B4-BE49-F238E27FC236}">
                  <a16:creationId xmlns:a16="http://schemas.microsoft.com/office/drawing/2014/main" id="{1895A1D5-678F-80EF-93EA-DF5CB973BCE2}"/>
                </a:ext>
              </a:extLst>
            </p:cNvPr>
            <p:cNvSpPr>
              <a:spLocks/>
            </p:cNvSpPr>
            <p:nvPr/>
          </p:nvSpPr>
          <p:spPr bwMode="auto">
            <a:xfrm>
              <a:off x="5738553" y="2014538"/>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6" name="Freeform 377">
              <a:extLst>
                <a:ext uri="{FF2B5EF4-FFF2-40B4-BE49-F238E27FC236}">
                  <a16:creationId xmlns:a16="http://schemas.microsoft.com/office/drawing/2014/main" id="{F121074D-5893-D8F4-0B9D-6DD61257DDE2}"/>
                </a:ext>
              </a:extLst>
            </p:cNvPr>
            <p:cNvSpPr>
              <a:spLocks/>
            </p:cNvSpPr>
            <p:nvPr/>
          </p:nvSpPr>
          <p:spPr bwMode="auto">
            <a:xfrm>
              <a:off x="6714865" y="95091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7" name="Freeform 378">
              <a:extLst>
                <a:ext uri="{FF2B5EF4-FFF2-40B4-BE49-F238E27FC236}">
                  <a16:creationId xmlns:a16="http://schemas.microsoft.com/office/drawing/2014/main" id="{6EBAADFE-2AA1-E52F-8A95-C6BA43399E74}"/>
                </a:ext>
              </a:extLst>
            </p:cNvPr>
            <p:cNvSpPr>
              <a:spLocks/>
            </p:cNvSpPr>
            <p:nvPr/>
          </p:nvSpPr>
          <p:spPr bwMode="auto">
            <a:xfrm>
              <a:off x="6662478" y="1004888"/>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8" name="Oval 379">
              <a:extLst>
                <a:ext uri="{FF2B5EF4-FFF2-40B4-BE49-F238E27FC236}">
                  <a16:creationId xmlns:a16="http://schemas.microsoft.com/office/drawing/2014/main" id="{5F121C35-6CFD-7356-6E65-5C9AE1C6E2BE}"/>
                </a:ext>
              </a:extLst>
            </p:cNvPr>
            <p:cNvSpPr>
              <a:spLocks noChangeArrowheads="1"/>
            </p:cNvSpPr>
            <p:nvPr/>
          </p:nvSpPr>
          <p:spPr bwMode="auto">
            <a:xfrm>
              <a:off x="6610090" y="10588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9" name="Oval 380">
              <a:extLst>
                <a:ext uri="{FF2B5EF4-FFF2-40B4-BE49-F238E27FC236}">
                  <a16:creationId xmlns:a16="http://schemas.microsoft.com/office/drawing/2014/main" id="{5C55853C-9653-5CD1-1ABB-3303E914A124}"/>
                </a:ext>
              </a:extLst>
            </p:cNvPr>
            <p:cNvSpPr>
              <a:spLocks noChangeArrowheads="1"/>
            </p:cNvSpPr>
            <p:nvPr/>
          </p:nvSpPr>
          <p:spPr bwMode="auto">
            <a:xfrm>
              <a:off x="6556115" y="1112838"/>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0" name="Freeform 381">
              <a:extLst>
                <a:ext uri="{FF2B5EF4-FFF2-40B4-BE49-F238E27FC236}">
                  <a16:creationId xmlns:a16="http://schemas.microsoft.com/office/drawing/2014/main" id="{4927667D-6AB4-7659-F873-E9AE84BDC958}"/>
                </a:ext>
              </a:extLst>
            </p:cNvPr>
            <p:cNvSpPr>
              <a:spLocks/>
            </p:cNvSpPr>
            <p:nvPr/>
          </p:nvSpPr>
          <p:spPr bwMode="auto">
            <a:xfrm>
              <a:off x="6500553" y="11652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1" name="Freeform 382">
              <a:extLst>
                <a:ext uri="{FF2B5EF4-FFF2-40B4-BE49-F238E27FC236}">
                  <a16:creationId xmlns:a16="http://schemas.microsoft.com/office/drawing/2014/main" id="{15A52EBE-9058-AA2C-491F-D69E79AC4846}"/>
                </a:ext>
              </a:extLst>
            </p:cNvPr>
            <p:cNvSpPr>
              <a:spLocks/>
            </p:cNvSpPr>
            <p:nvPr/>
          </p:nvSpPr>
          <p:spPr bwMode="auto">
            <a:xfrm>
              <a:off x="6446578" y="12192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2" name="Freeform 383">
              <a:extLst>
                <a:ext uri="{FF2B5EF4-FFF2-40B4-BE49-F238E27FC236}">
                  <a16:creationId xmlns:a16="http://schemas.microsoft.com/office/drawing/2014/main" id="{AF6E5B20-22B8-E3F5-193E-C8512CF48A84}"/>
                </a:ext>
              </a:extLst>
            </p:cNvPr>
            <p:cNvSpPr>
              <a:spLocks/>
            </p:cNvSpPr>
            <p:nvPr/>
          </p:nvSpPr>
          <p:spPr bwMode="auto">
            <a:xfrm>
              <a:off x="6392603" y="12731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3" name="Freeform 384">
              <a:extLst>
                <a:ext uri="{FF2B5EF4-FFF2-40B4-BE49-F238E27FC236}">
                  <a16:creationId xmlns:a16="http://schemas.microsoft.com/office/drawing/2014/main" id="{69D89835-83E7-DF00-1F58-C6A28C3AA5F0}"/>
                </a:ext>
              </a:extLst>
            </p:cNvPr>
            <p:cNvSpPr>
              <a:spLocks/>
            </p:cNvSpPr>
            <p:nvPr/>
          </p:nvSpPr>
          <p:spPr bwMode="auto">
            <a:xfrm>
              <a:off x="6340215" y="1327150"/>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4" name="Freeform 385">
              <a:extLst>
                <a:ext uri="{FF2B5EF4-FFF2-40B4-BE49-F238E27FC236}">
                  <a16:creationId xmlns:a16="http://schemas.microsoft.com/office/drawing/2014/main" id="{69976C86-48FB-3F64-3B0A-18731A6C1D92}"/>
                </a:ext>
              </a:extLst>
            </p:cNvPr>
            <p:cNvSpPr>
              <a:spLocks/>
            </p:cNvSpPr>
            <p:nvPr/>
          </p:nvSpPr>
          <p:spPr bwMode="auto">
            <a:xfrm>
              <a:off x="6286240" y="1379538"/>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5" name="Oval 386">
              <a:extLst>
                <a:ext uri="{FF2B5EF4-FFF2-40B4-BE49-F238E27FC236}">
                  <a16:creationId xmlns:a16="http://schemas.microsoft.com/office/drawing/2014/main" id="{4D034D10-4E4E-9B01-6499-CCA0AA1DC2F8}"/>
                </a:ext>
              </a:extLst>
            </p:cNvPr>
            <p:cNvSpPr>
              <a:spLocks noChangeArrowheads="1"/>
            </p:cNvSpPr>
            <p:nvPr/>
          </p:nvSpPr>
          <p:spPr bwMode="auto">
            <a:xfrm>
              <a:off x="6233853" y="14351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6" name="Freeform 387">
              <a:extLst>
                <a:ext uri="{FF2B5EF4-FFF2-40B4-BE49-F238E27FC236}">
                  <a16:creationId xmlns:a16="http://schemas.microsoft.com/office/drawing/2014/main" id="{373149DC-E807-CD50-10B8-F4B63DEC1C2E}"/>
                </a:ext>
              </a:extLst>
            </p:cNvPr>
            <p:cNvSpPr>
              <a:spLocks/>
            </p:cNvSpPr>
            <p:nvPr/>
          </p:nvSpPr>
          <p:spPr bwMode="auto">
            <a:xfrm>
              <a:off x="6178290" y="14874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7" name="Freeform 388">
              <a:extLst>
                <a:ext uri="{FF2B5EF4-FFF2-40B4-BE49-F238E27FC236}">
                  <a16:creationId xmlns:a16="http://schemas.microsoft.com/office/drawing/2014/main" id="{6DD2F659-9202-5044-548D-9DB202C65BE0}"/>
                </a:ext>
              </a:extLst>
            </p:cNvPr>
            <p:cNvSpPr>
              <a:spLocks/>
            </p:cNvSpPr>
            <p:nvPr/>
          </p:nvSpPr>
          <p:spPr bwMode="auto">
            <a:xfrm>
              <a:off x="6124315" y="154146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8" name="Freeform 389">
              <a:extLst>
                <a:ext uri="{FF2B5EF4-FFF2-40B4-BE49-F238E27FC236}">
                  <a16:creationId xmlns:a16="http://schemas.microsoft.com/office/drawing/2014/main" id="{32707D56-C285-25B9-6508-710E1FF2A84C}"/>
                </a:ext>
              </a:extLst>
            </p:cNvPr>
            <p:cNvSpPr>
              <a:spLocks/>
            </p:cNvSpPr>
            <p:nvPr/>
          </p:nvSpPr>
          <p:spPr bwMode="auto">
            <a:xfrm>
              <a:off x="6070340" y="159543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9" name="Freeform 390">
              <a:extLst>
                <a:ext uri="{FF2B5EF4-FFF2-40B4-BE49-F238E27FC236}">
                  <a16:creationId xmlns:a16="http://schemas.microsoft.com/office/drawing/2014/main" id="{5FF25603-DDE5-18FF-0152-4DD1BFFA6AD2}"/>
                </a:ext>
              </a:extLst>
            </p:cNvPr>
            <p:cNvSpPr>
              <a:spLocks/>
            </p:cNvSpPr>
            <p:nvPr/>
          </p:nvSpPr>
          <p:spPr bwMode="auto">
            <a:xfrm>
              <a:off x="6016365" y="164941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0" name="Freeform 391">
              <a:extLst>
                <a:ext uri="{FF2B5EF4-FFF2-40B4-BE49-F238E27FC236}">
                  <a16:creationId xmlns:a16="http://schemas.microsoft.com/office/drawing/2014/main" id="{1654BCE4-20A1-D7EF-5F57-611553FC21D5}"/>
                </a:ext>
              </a:extLst>
            </p:cNvPr>
            <p:cNvSpPr>
              <a:spLocks/>
            </p:cNvSpPr>
            <p:nvPr/>
          </p:nvSpPr>
          <p:spPr bwMode="auto">
            <a:xfrm>
              <a:off x="5963978" y="1701800"/>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1" name="Freeform 392">
              <a:extLst>
                <a:ext uri="{FF2B5EF4-FFF2-40B4-BE49-F238E27FC236}">
                  <a16:creationId xmlns:a16="http://schemas.microsoft.com/office/drawing/2014/main" id="{46EEE2D4-710F-4BDF-F713-9AC91400ADFC}"/>
                </a:ext>
              </a:extLst>
            </p:cNvPr>
            <p:cNvSpPr>
              <a:spLocks/>
            </p:cNvSpPr>
            <p:nvPr/>
          </p:nvSpPr>
          <p:spPr bwMode="auto">
            <a:xfrm>
              <a:off x="5910003" y="1755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2" name="Freeform 393">
              <a:extLst>
                <a:ext uri="{FF2B5EF4-FFF2-40B4-BE49-F238E27FC236}">
                  <a16:creationId xmlns:a16="http://schemas.microsoft.com/office/drawing/2014/main" id="{C9762D83-9D63-7A47-404F-7687BB10F685}"/>
                </a:ext>
              </a:extLst>
            </p:cNvPr>
            <p:cNvSpPr>
              <a:spLocks/>
            </p:cNvSpPr>
            <p:nvPr/>
          </p:nvSpPr>
          <p:spPr bwMode="auto">
            <a:xfrm>
              <a:off x="5856028" y="180975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3" name="Freeform 394">
              <a:extLst>
                <a:ext uri="{FF2B5EF4-FFF2-40B4-BE49-F238E27FC236}">
                  <a16:creationId xmlns:a16="http://schemas.microsoft.com/office/drawing/2014/main" id="{737E4708-4A51-AF9F-A60F-1497BA21F0BF}"/>
                </a:ext>
              </a:extLst>
            </p:cNvPr>
            <p:cNvSpPr>
              <a:spLocks/>
            </p:cNvSpPr>
            <p:nvPr/>
          </p:nvSpPr>
          <p:spPr bwMode="auto">
            <a:xfrm>
              <a:off x="5802053" y="18637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4" name="Freeform 395">
              <a:extLst>
                <a:ext uri="{FF2B5EF4-FFF2-40B4-BE49-F238E27FC236}">
                  <a16:creationId xmlns:a16="http://schemas.microsoft.com/office/drawing/2014/main" id="{A662349C-D00A-E749-A174-650B4D37DFAF}"/>
                </a:ext>
              </a:extLst>
            </p:cNvPr>
            <p:cNvSpPr>
              <a:spLocks/>
            </p:cNvSpPr>
            <p:nvPr/>
          </p:nvSpPr>
          <p:spPr bwMode="auto">
            <a:xfrm>
              <a:off x="5748078" y="19177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5" name="Oval 396">
              <a:extLst>
                <a:ext uri="{FF2B5EF4-FFF2-40B4-BE49-F238E27FC236}">
                  <a16:creationId xmlns:a16="http://schemas.microsoft.com/office/drawing/2014/main" id="{F9D3E6EF-8059-6904-CF84-E5984AD5479D}"/>
                </a:ext>
              </a:extLst>
            </p:cNvPr>
            <p:cNvSpPr>
              <a:spLocks noChangeArrowheads="1"/>
            </p:cNvSpPr>
            <p:nvPr/>
          </p:nvSpPr>
          <p:spPr bwMode="auto">
            <a:xfrm>
              <a:off x="5695690" y="19732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6" name="Freeform 397">
              <a:extLst>
                <a:ext uri="{FF2B5EF4-FFF2-40B4-BE49-F238E27FC236}">
                  <a16:creationId xmlns:a16="http://schemas.microsoft.com/office/drawing/2014/main" id="{CB94C37E-93AC-9915-328C-88E0E0203B29}"/>
                </a:ext>
              </a:extLst>
            </p:cNvPr>
            <p:cNvSpPr>
              <a:spLocks/>
            </p:cNvSpPr>
            <p:nvPr/>
          </p:nvSpPr>
          <p:spPr bwMode="auto">
            <a:xfrm>
              <a:off x="6672003" y="9064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7" name="Freeform 398">
              <a:extLst>
                <a:ext uri="{FF2B5EF4-FFF2-40B4-BE49-F238E27FC236}">
                  <a16:creationId xmlns:a16="http://schemas.microsoft.com/office/drawing/2014/main" id="{FB54E2FE-B87D-B063-5317-25D8658EEDFC}"/>
                </a:ext>
              </a:extLst>
            </p:cNvPr>
            <p:cNvSpPr>
              <a:spLocks/>
            </p:cNvSpPr>
            <p:nvPr/>
          </p:nvSpPr>
          <p:spPr bwMode="auto">
            <a:xfrm>
              <a:off x="6618028" y="960438"/>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8" name="Oval 399">
              <a:extLst>
                <a:ext uri="{FF2B5EF4-FFF2-40B4-BE49-F238E27FC236}">
                  <a16:creationId xmlns:a16="http://schemas.microsoft.com/office/drawing/2014/main" id="{095001E1-19A3-7AF2-A3C2-C8CF4464A4F5}"/>
                </a:ext>
              </a:extLst>
            </p:cNvPr>
            <p:cNvSpPr>
              <a:spLocks noChangeArrowheads="1"/>
            </p:cNvSpPr>
            <p:nvPr/>
          </p:nvSpPr>
          <p:spPr bwMode="auto">
            <a:xfrm>
              <a:off x="6565640" y="10160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9" name="Oval 400">
              <a:extLst>
                <a:ext uri="{FF2B5EF4-FFF2-40B4-BE49-F238E27FC236}">
                  <a16:creationId xmlns:a16="http://schemas.microsoft.com/office/drawing/2014/main" id="{5395B8E9-2061-0FFE-F27A-F7D5F34077D3}"/>
                </a:ext>
              </a:extLst>
            </p:cNvPr>
            <p:cNvSpPr>
              <a:spLocks noChangeArrowheads="1"/>
            </p:cNvSpPr>
            <p:nvPr/>
          </p:nvSpPr>
          <p:spPr bwMode="auto">
            <a:xfrm>
              <a:off x="6511665" y="1069975"/>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0" name="Freeform 401">
              <a:extLst>
                <a:ext uri="{FF2B5EF4-FFF2-40B4-BE49-F238E27FC236}">
                  <a16:creationId xmlns:a16="http://schemas.microsoft.com/office/drawing/2014/main" id="{883EBA2C-90C4-B9F4-CE3B-F03EC4F160F7}"/>
                </a:ext>
              </a:extLst>
            </p:cNvPr>
            <p:cNvSpPr>
              <a:spLocks/>
            </p:cNvSpPr>
            <p:nvPr/>
          </p:nvSpPr>
          <p:spPr bwMode="auto">
            <a:xfrm>
              <a:off x="6456103" y="1120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1" name="Freeform 402">
              <a:extLst>
                <a:ext uri="{FF2B5EF4-FFF2-40B4-BE49-F238E27FC236}">
                  <a16:creationId xmlns:a16="http://schemas.microsoft.com/office/drawing/2014/main" id="{0A2DF833-8C37-B6B6-C978-0F06FB1D1799}"/>
                </a:ext>
              </a:extLst>
            </p:cNvPr>
            <p:cNvSpPr>
              <a:spLocks/>
            </p:cNvSpPr>
            <p:nvPr/>
          </p:nvSpPr>
          <p:spPr bwMode="auto">
            <a:xfrm>
              <a:off x="6403715" y="1174750"/>
              <a:ext cx="34925"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2" name="Freeform 403">
              <a:extLst>
                <a:ext uri="{FF2B5EF4-FFF2-40B4-BE49-F238E27FC236}">
                  <a16:creationId xmlns:a16="http://schemas.microsoft.com/office/drawing/2014/main" id="{28A41E75-72D1-124A-3AE5-0AAD6F4D3794}"/>
                </a:ext>
              </a:extLst>
            </p:cNvPr>
            <p:cNvSpPr>
              <a:spLocks/>
            </p:cNvSpPr>
            <p:nvPr/>
          </p:nvSpPr>
          <p:spPr bwMode="auto">
            <a:xfrm>
              <a:off x="6349740" y="12287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3" name="Freeform 404">
              <a:extLst>
                <a:ext uri="{FF2B5EF4-FFF2-40B4-BE49-F238E27FC236}">
                  <a16:creationId xmlns:a16="http://schemas.microsoft.com/office/drawing/2014/main" id="{AA40AF50-21D7-7344-7F65-0A9F05492CF4}"/>
                </a:ext>
              </a:extLst>
            </p:cNvPr>
            <p:cNvSpPr>
              <a:spLocks/>
            </p:cNvSpPr>
            <p:nvPr/>
          </p:nvSpPr>
          <p:spPr bwMode="auto">
            <a:xfrm>
              <a:off x="6295765" y="1282700"/>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4" name="Freeform 405">
              <a:extLst>
                <a:ext uri="{FF2B5EF4-FFF2-40B4-BE49-F238E27FC236}">
                  <a16:creationId xmlns:a16="http://schemas.microsoft.com/office/drawing/2014/main" id="{E64C220A-F24E-DF19-50F1-6D9A8BBD6281}"/>
                </a:ext>
              </a:extLst>
            </p:cNvPr>
            <p:cNvSpPr>
              <a:spLocks/>
            </p:cNvSpPr>
            <p:nvPr/>
          </p:nvSpPr>
          <p:spPr bwMode="auto">
            <a:xfrm>
              <a:off x="6241790" y="13366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315" name="Group 607">
              <a:extLst>
                <a:ext uri="{FF2B5EF4-FFF2-40B4-BE49-F238E27FC236}">
                  <a16:creationId xmlns:a16="http://schemas.microsoft.com/office/drawing/2014/main" id="{66101EDA-2B4D-7A12-25F5-BED86F8A8A77}"/>
                </a:ext>
              </a:extLst>
            </p:cNvPr>
            <p:cNvGrpSpPr>
              <a:grpSpLocks/>
            </p:cNvGrpSpPr>
            <p:nvPr/>
          </p:nvGrpSpPr>
          <p:grpSpPr bwMode="auto">
            <a:xfrm>
              <a:off x="5255952" y="468313"/>
              <a:ext cx="1408113" cy="1493838"/>
              <a:chOff x="3702" y="295"/>
              <a:chExt cx="887" cy="941"/>
            </a:xfrm>
            <a:grpFill/>
          </p:grpSpPr>
          <p:sp>
            <p:nvSpPr>
              <p:cNvPr id="327" name="Freeform 407">
                <a:extLst>
                  <a:ext uri="{FF2B5EF4-FFF2-40B4-BE49-F238E27FC236}">
                    <a16:creationId xmlns:a16="http://schemas.microsoft.com/office/drawing/2014/main" id="{2B18AC17-4030-E2F0-0E31-D5CC8CE79941}"/>
                  </a:ext>
                </a:extLst>
              </p:cNvPr>
              <p:cNvSpPr>
                <a:spLocks/>
              </p:cNvSpPr>
              <p:nvPr/>
            </p:nvSpPr>
            <p:spPr bwMode="auto">
              <a:xfrm>
                <a:off x="4289" y="876"/>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8" name="Freeform 408">
                <a:extLst>
                  <a:ext uri="{FF2B5EF4-FFF2-40B4-BE49-F238E27FC236}">
                    <a16:creationId xmlns:a16="http://schemas.microsoft.com/office/drawing/2014/main" id="{0D1117CE-E342-E2EA-2964-881E848C2558}"/>
                  </a:ext>
                </a:extLst>
              </p:cNvPr>
              <p:cNvSpPr>
                <a:spLocks/>
              </p:cNvSpPr>
              <p:nvPr/>
            </p:nvSpPr>
            <p:spPr bwMode="auto">
              <a:xfrm>
                <a:off x="4255" y="910"/>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9" name="Freeform 409">
                <a:extLst>
                  <a:ext uri="{FF2B5EF4-FFF2-40B4-BE49-F238E27FC236}">
                    <a16:creationId xmlns:a16="http://schemas.microsoft.com/office/drawing/2014/main" id="{819758A1-9053-DE91-AFCE-45F335B87EEB}"/>
                  </a:ext>
                </a:extLst>
              </p:cNvPr>
              <p:cNvSpPr>
                <a:spLocks/>
              </p:cNvSpPr>
              <p:nvPr/>
            </p:nvSpPr>
            <p:spPr bwMode="auto">
              <a:xfrm>
                <a:off x="4222" y="943"/>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0" name="Freeform 410">
                <a:extLst>
                  <a:ext uri="{FF2B5EF4-FFF2-40B4-BE49-F238E27FC236}">
                    <a16:creationId xmlns:a16="http://schemas.microsoft.com/office/drawing/2014/main" id="{114F28EE-C08D-2174-15DF-E312BDD742B3}"/>
                  </a:ext>
                </a:extLst>
              </p:cNvPr>
              <p:cNvSpPr>
                <a:spLocks/>
              </p:cNvSpPr>
              <p:nvPr/>
            </p:nvSpPr>
            <p:spPr bwMode="auto">
              <a:xfrm>
                <a:off x="4188" y="97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1" name="Freeform 411">
                <a:extLst>
                  <a:ext uri="{FF2B5EF4-FFF2-40B4-BE49-F238E27FC236}">
                    <a16:creationId xmlns:a16="http://schemas.microsoft.com/office/drawing/2014/main" id="{560D376F-BAF6-4DC4-0FFD-B19AAAF8CCA0}"/>
                  </a:ext>
                </a:extLst>
              </p:cNvPr>
              <p:cNvSpPr>
                <a:spLocks/>
              </p:cNvSpPr>
              <p:nvPr/>
            </p:nvSpPr>
            <p:spPr bwMode="auto">
              <a:xfrm>
                <a:off x="4154" y="101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2" name="Freeform 412">
                <a:extLst>
                  <a:ext uri="{FF2B5EF4-FFF2-40B4-BE49-F238E27FC236}">
                    <a16:creationId xmlns:a16="http://schemas.microsoft.com/office/drawing/2014/main" id="{D3EC1DEA-7137-3888-BCED-92635D949B92}"/>
                  </a:ext>
                </a:extLst>
              </p:cNvPr>
              <p:cNvSpPr>
                <a:spLocks/>
              </p:cNvSpPr>
              <p:nvPr/>
            </p:nvSpPr>
            <p:spPr bwMode="auto">
              <a:xfrm>
                <a:off x="4120" y="1045"/>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3" name="Freeform 413">
                <a:extLst>
                  <a:ext uri="{FF2B5EF4-FFF2-40B4-BE49-F238E27FC236}">
                    <a16:creationId xmlns:a16="http://schemas.microsoft.com/office/drawing/2014/main" id="{B11B1DF4-0E10-05C1-FBF9-03868755682C}"/>
                  </a:ext>
                </a:extLst>
              </p:cNvPr>
              <p:cNvSpPr>
                <a:spLocks/>
              </p:cNvSpPr>
              <p:nvPr/>
            </p:nvSpPr>
            <p:spPr bwMode="auto">
              <a:xfrm>
                <a:off x="4086" y="1079"/>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4" name="Freeform 414">
                <a:extLst>
                  <a:ext uri="{FF2B5EF4-FFF2-40B4-BE49-F238E27FC236}">
                    <a16:creationId xmlns:a16="http://schemas.microsoft.com/office/drawing/2014/main" id="{977D6735-B492-D981-2D48-134D5D3814A1}"/>
                  </a:ext>
                </a:extLst>
              </p:cNvPr>
              <p:cNvSpPr>
                <a:spLocks/>
              </p:cNvSpPr>
              <p:nvPr/>
            </p:nvSpPr>
            <p:spPr bwMode="auto">
              <a:xfrm>
                <a:off x="4052" y="1113"/>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5" name="Freeform 415">
                <a:extLst>
                  <a:ext uri="{FF2B5EF4-FFF2-40B4-BE49-F238E27FC236}">
                    <a16:creationId xmlns:a16="http://schemas.microsoft.com/office/drawing/2014/main" id="{1AD69985-87B6-B15B-A712-D012A65B01F9}"/>
                  </a:ext>
                </a:extLst>
              </p:cNvPr>
              <p:cNvSpPr>
                <a:spLocks/>
              </p:cNvSpPr>
              <p:nvPr/>
            </p:nvSpPr>
            <p:spPr bwMode="auto">
              <a:xfrm>
                <a:off x="4019" y="1146"/>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6" name="Freeform 416">
                <a:extLst>
                  <a:ext uri="{FF2B5EF4-FFF2-40B4-BE49-F238E27FC236}">
                    <a16:creationId xmlns:a16="http://schemas.microsoft.com/office/drawing/2014/main" id="{26EAB175-834F-5AE1-8454-1A26CC24BE4B}"/>
                  </a:ext>
                </a:extLst>
              </p:cNvPr>
              <p:cNvSpPr>
                <a:spLocks/>
              </p:cNvSpPr>
              <p:nvPr/>
            </p:nvSpPr>
            <p:spPr bwMode="auto">
              <a:xfrm>
                <a:off x="3985" y="118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7" name="Oval 417">
                <a:extLst>
                  <a:ext uri="{FF2B5EF4-FFF2-40B4-BE49-F238E27FC236}">
                    <a16:creationId xmlns:a16="http://schemas.microsoft.com/office/drawing/2014/main" id="{BC99C6F9-D6CD-1F29-6686-1FAF49D4D46C}"/>
                  </a:ext>
                </a:extLst>
              </p:cNvPr>
              <p:cNvSpPr>
                <a:spLocks noChangeArrowheads="1"/>
              </p:cNvSpPr>
              <p:nvPr/>
            </p:nvSpPr>
            <p:spPr bwMode="auto">
              <a:xfrm>
                <a:off x="3952" y="121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8" name="Freeform 418">
                <a:extLst>
                  <a:ext uri="{FF2B5EF4-FFF2-40B4-BE49-F238E27FC236}">
                    <a16:creationId xmlns:a16="http://schemas.microsoft.com/office/drawing/2014/main" id="{FAE218BE-F609-73E8-E469-90D0A0B55FAB}"/>
                  </a:ext>
                </a:extLst>
              </p:cNvPr>
              <p:cNvSpPr>
                <a:spLocks/>
              </p:cNvSpPr>
              <p:nvPr/>
            </p:nvSpPr>
            <p:spPr bwMode="auto">
              <a:xfrm>
                <a:off x="4566" y="544"/>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9" name="Freeform 419">
                <a:extLst>
                  <a:ext uri="{FF2B5EF4-FFF2-40B4-BE49-F238E27FC236}">
                    <a16:creationId xmlns:a16="http://schemas.microsoft.com/office/drawing/2014/main" id="{093B30C2-7A15-9C6C-B8C5-3FBCF20C764B}"/>
                  </a:ext>
                </a:extLst>
              </p:cNvPr>
              <p:cNvSpPr>
                <a:spLocks/>
              </p:cNvSpPr>
              <p:nvPr/>
            </p:nvSpPr>
            <p:spPr bwMode="auto">
              <a:xfrm>
                <a:off x="4532" y="57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0" name="Freeform 420">
                <a:extLst>
                  <a:ext uri="{FF2B5EF4-FFF2-40B4-BE49-F238E27FC236}">
                    <a16:creationId xmlns:a16="http://schemas.microsoft.com/office/drawing/2014/main" id="{8286FD50-08CC-7B4C-86F7-7100950F6AF4}"/>
                  </a:ext>
                </a:extLst>
              </p:cNvPr>
              <p:cNvSpPr>
                <a:spLocks/>
              </p:cNvSpPr>
              <p:nvPr/>
            </p:nvSpPr>
            <p:spPr bwMode="auto">
              <a:xfrm>
                <a:off x="4498" y="61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1" name="Freeform 421">
                <a:extLst>
                  <a:ext uri="{FF2B5EF4-FFF2-40B4-BE49-F238E27FC236}">
                    <a16:creationId xmlns:a16="http://schemas.microsoft.com/office/drawing/2014/main" id="{650697E6-8F51-7DE6-F083-2DD694A4D397}"/>
                  </a:ext>
                </a:extLst>
              </p:cNvPr>
              <p:cNvSpPr>
                <a:spLocks/>
              </p:cNvSpPr>
              <p:nvPr/>
            </p:nvSpPr>
            <p:spPr bwMode="auto">
              <a:xfrm>
                <a:off x="4465" y="645"/>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2" name="Freeform 422">
                <a:extLst>
                  <a:ext uri="{FF2B5EF4-FFF2-40B4-BE49-F238E27FC236}">
                    <a16:creationId xmlns:a16="http://schemas.microsoft.com/office/drawing/2014/main" id="{98356AFB-4C19-6840-A01A-7DD4EC9FBE6A}"/>
                  </a:ext>
                </a:extLst>
              </p:cNvPr>
              <p:cNvSpPr>
                <a:spLocks/>
              </p:cNvSpPr>
              <p:nvPr/>
            </p:nvSpPr>
            <p:spPr bwMode="auto">
              <a:xfrm>
                <a:off x="4431" y="679"/>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3" name="Oval 423">
                <a:extLst>
                  <a:ext uri="{FF2B5EF4-FFF2-40B4-BE49-F238E27FC236}">
                    <a16:creationId xmlns:a16="http://schemas.microsoft.com/office/drawing/2014/main" id="{839F656F-0F4E-E193-6A6D-0040943F6683}"/>
                  </a:ext>
                </a:extLst>
              </p:cNvPr>
              <p:cNvSpPr>
                <a:spLocks noChangeArrowheads="1"/>
              </p:cNvSpPr>
              <p:nvPr/>
            </p:nvSpPr>
            <p:spPr bwMode="auto">
              <a:xfrm>
                <a:off x="4398" y="714"/>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4" name="Freeform 424">
                <a:extLst>
                  <a:ext uri="{FF2B5EF4-FFF2-40B4-BE49-F238E27FC236}">
                    <a16:creationId xmlns:a16="http://schemas.microsoft.com/office/drawing/2014/main" id="{A564E751-3819-9B1A-463F-5438D23CA6A8}"/>
                  </a:ext>
                </a:extLst>
              </p:cNvPr>
              <p:cNvSpPr>
                <a:spLocks/>
              </p:cNvSpPr>
              <p:nvPr/>
            </p:nvSpPr>
            <p:spPr bwMode="auto">
              <a:xfrm>
                <a:off x="4363" y="747"/>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5" name="Freeform 425">
                <a:extLst>
                  <a:ext uri="{FF2B5EF4-FFF2-40B4-BE49-F238E27FC236}">
                    <a16:creationId xmlns:a16="http://schemas.microsoft.com/office/drawing/2014/main" id="{2C0F2E6E-DBC7-4CA6-01B1-E99B6E890B98}"/>
                  </a:ext>
                </a:extLst>
              </p:cNvPr>
              <p:cNvSpPr>
                <a:spLocks/>
              </p:cNvSpPr>
              <p:nvPr/>
            </p:nvSpPr>
            <p:spPr bwMode="auto">
              <a:xfrm>
                <a:off x="4329" y="78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6" name="Freeform 426">
                <a:extLst>
                  <a:ext uri="{FF2B5EF4-FFF2-40B4-BE49-F238E27FC236}">
                    <a16:creationId xmlns:a16="http://schemas.microsoft.com/office/drawing/2014/main" id="{3916FB70-CDC2-12B0-E4F9-6D2BC80C3A89}"/>
                  </a:ext>
                </a:extLst>
              </p:cNvPr>
              <p:cNvSpPr>
                <a:spLocks/>
              </p:cNvSpPr>
              <p:nvPr/>
            </p:nvSpPr>
            <p:spPr bwMode="auto">
              <a:xfrm>
                <a:off x="4295" y="81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7" name="Freeform 427">
                <a:extLst>
                  <a:ext uri="{FF2B5EF4-FFF2-40B4-BE49-F238E27FC236}">
                    <a16:creationId xmlns:a16="http://schemas.microsoft.com/office/drawing/2014/main" id="{9CC31611-98B5-8F71-BEB8-2FED66592CC4}"/>
                  </a:ext>
                </a:extLst>
              </p:cNvPr>
              <p:cNvSpPr>
                <a:spLocks/>
              </p:cNvSpPr>
              <p:nvPr/>
            </p:nvSpPr>
            <p:spPr bwMode="auto">
              <a:xfrm>
                <a:off x="4262" y="84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8" name="Freeform 428">
                <a:extLst>
                  <a:ext uri="{FF2B5EF4-FFF2-40B4-BE49-F238E27FC236}">
                    <a16:creationId xmlns:a16="http://schemas.microsoft.com/office/drawing/2014/main" id="{66AE8341-1C44-5262-829D-9EC120C1CCFB}"/>
                  </a:ext>
                </a:extLst>
              </p:cNvPr>
              <p:cNvSpPr>
                <a:spLocks/>
              </p:cNvSpPr>
              <p:nvPr/>
            </p:nvSpPr>
            <p:spPr bwMode="auto">
              <a:xfrm>
                <a:off x="4228" y="882"/>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9" name="Oval 429">
                <a:extLst>
                  <a:ext uri="{FF2B5EF4-FFF2-40B4-BE49-F238E27FC236}">
                    <a16:creationId xmlns:a16="http://schemas.microsoft.com/office/drawing/2014/main" id="{A8F720E2-A86A-B6AD-6E50-276EC0B2E3D7}"/>
                  </a:ext>
                </a:extLst>
              </p:cNvPr>
              <p:cNvSpPr>
                <a:spLocks noChangeArrowheads="1"/>
              </p:cNvSpPr>
              <p:nvPr/>
            </p:nvSpPr>
            <p:spPr bwMode="auto">
              <a:xfrm>
                <a:off x="4195" y="91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0" name="Oval 430">
                <a:extLst>
                  <a:ext uri="{FF2B5EF4-FFF2-40B4-BE49-F238E27FC236}">
                    <a16:creationId xmlns:a16="http://schemas.microsoft.com/office/drawing/2014/main" id="{2B612463-0023-191B-0814-E9CEC773F1FA}"/>
                  </a:ext>
                </a:extLst>
              </p:cNvPr>
              <p:cNvSpPr>
                <a:spLocks noChangeArrowheads="1"/>
              </p:cNvSpPr>
              <p:nvPr/>
            </p:nvSpPr>
            <p:spPr bwMode="auto">
              <a:xfrm>
                <a:off x="4161" y="951"/>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1" name="Freeform 431">
                <a:extLst>
                  <a:ext uri="{FF2B5EF4-FFF2-40B4-BE49-F238E27FC236}">
                    <a16:creationId xmlns:a16="http://schemas.microsoft.com/office/drawing/2014/main" id="{417C6EA2-BC7A-B31C-3B95-3E0234C38A3C}"/>
                  </a:ext>
                </a:extLst>
              </p:cNvPr>
              <p:cNvSpPr>
                <a:spLocks/>
              </p:cNvSpPr>
              <p:nvPr/>
            </p:nvSpPr>
            <p:spPr bwMode="auto">
              <a:xfrm>
                <a:off x="4126" y="98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2" name="Freeform 432">
                <a:extLst>
                  <a:ext uri="{FF2B5EF4-FFF2-40B4-BE49-F238E27FC236}">
                    <a16:creationId xmlns:a16="http://schemas.microsoft.com/office/drawing/2014/main" id="{F4159A74-F97B-316F-6569-A18DF9217CC1}"/>
                  </a:ext>
                </a:extLst>
              </p:cNvPr>
              <p:cNvSpPr>
                <a:spLocks/>
              </p:cNvSpPr>
              <p:nvPr/>
            </p:nvSpPr>
            <p:spPr bwMode="auto">
              <a:xfrm>
                <a:off x="4092" y="101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3" name="Freeform 433">
                <a:extLst>
                  <a:ext uri="{FF2B5EF4-FFF2-40B4-BE49-F238E27FC236}">
                    <a16:creationId xmlns:a16="http://schemas.microsoft.com/office/drawing/2014/main" id="{C605838C-4C1F-95D1-4715-608395AE1253}"/>
                  </a:ext>
                </a:extLst>
              </p:cNvPr>
              <p:cNvSpPr>
                <a:spLocks/>
              </p:cNvSpPr>
              <p:nvPr/>
            </p:nvSpPr>
            <p:spPr bwMode="auto">
              <a:xfrm>
                <a:off x="4059" y="105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4" name="Freeform 434">
                <a:extLst>
                  <a:ext uri="{FF2B5EF4-FFF2-40B4-BE49-F238E27FC236}">
                    <a16:creationId xmlns:a16="http://schemas.microsoft.com/office/drawing/2014/main" id="{A9CE41E2-3ED1-A843-EF19-10EB0D530A3E}"/>
                  </a:ext>
                </a:extLst>
              </p:cNvPr>
              <p:cNvSpPr>
                <a:spLocks/>
              </p:cNvSpPr>
              <p:nvPr/>
            </p:nvSpPr>
            <p:spPr bwMode="auto">
              <a:xfrm>
                <a:off x="4025" y="1085"/>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5" name="Freeform 435">
                <a:extLst>
                  <a:ext uri="{FF2B5EF4-FFF2-40B4-BE49-F238E27FC236}">
                    <a16:creationId xmlns:a16="http://schemas.microsoft.com/office/drawing/2014/main" id="{684096E1-55D6-9357-5BF6-787FCF6AD014}"/>
                  </a:ext>
                </a:extLst>
              </p:cNvPr>
              <p:cNvSpPr>
                <a:spLocks/>
              </p:cNvSpPr>
              <p:nvPr/>
            </p:nvSpPr>
            <p:spPr bwMode="auto">
              <a:xfrm>
                <a:off x="3991" y="111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6" name="Freeform 436">
                <a:extLst>
                  <a:ext uri="{FF2B5EF4-FFF2-40B4-BE49-F238E27FC236}">
                    <a16:creationId xmlns:a16="http://schemas.microsoft.com/office/drawing/2014/main" id="{CDE1BE7E-4576-3B6E-E519-1E3F78825C70}"/>
                  </a:ext>
                </a:extLst>
              </p:cNvPr>
              <p:cNvSpPr>
                <a:spLocks/>
              </p:cNvSpPr>
              <p:nvPr/>
            </p:nvSpPr>
            <p:spPr bwMode="auto">
              <a:xfrm>
                <a:off x="3957" y="1153"/>
                <a:ext cx="23" cy="22"/>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7" name="Freeform 437">
                <a:extLst>
                  <a:ext uri="{FF2B5EF4-FFF2-40B4-BE49-F238E27FC236}">
                    <a16:creationId xmlns:a16="http://schemas.microsoft.com/office/drawing/2014/main" id="{28467D30-2C0A-384C-503E-CF407F0BC261}"/>
                  </a:ext>
                </a:extLst>
              </p:cNvPr>
              <p:cNvSpPr>
                <a:spLocks/>
              </p:cNvSpPr>
              <p:nvPr/>
            </p:nvSpPr>
            <p:spPr bwMode="auto">
              <a:xfrm>
                <a:off x="3923" y="118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8" name="Freeform 438">
                <a:extLst>
                  <a:ext uri="{FF2B5EF4-FFF2-40B4-BE49-F238E27FC236}">
                    <a16:creationId xmlns:a16="http://schemas.microsoft.com/office/drawing/2014/main" id="{45DB775F-CF28-D13D-169B-AE25838086BB}"/>
                  </a:ext>
                </a:extLst>
              </p:cNvPr>
              <p:cNvSpPr>
                <a:spLocks/>
              </p:cNvSpPr>
              <p:nvPr/>
            </p:nvSpPr>
            <p:spPr bwMode="auto">
              <a:xfrm>
                <a:off x="4539" y="516"/>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9" name="Freeform 439">
                <a:extLst>
                  <a:ext uri="{FF2B5EF4-FFF2-40B4-BE49-F238E27FC236}">
                    <a16:creationId xmlns:a16="http://schemas.microsoft.com/office/drawing/2014/main" id="{A475FB76-D4DE-8819-602B-9A674AA9419C}"/>
                  </a:ext>
                </a:extLst>
              </p:cNvPr>
              <p:cNvSpPr>
                <a:spLocks/>
              </p:cNvSpPr>
              <p:nvPr/>
            </p:nvSpPr>
            <p:spPr bwMode="auto">
              <a:xfrm>
                <a:off x="4505" y="550"/>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0" name="Freeform 440">
                <a:extLst>
                  <a:ext uri="{FF2B5EF4-FFF2-40B4-BE49-F238E27FC236}">
                    <a16:creationId xmlns:a16="http://schemas.microsoft.com/office/drawing/2014/main" id="{DDEF1C71-B4F5-11D6-FAC3-C9F2C787DE1A}"/>
                  </a:ext>
                </a:extLst>
              </p:cNvPr>
              <p:cNvSpPr>
                <a:spLocks/>
              </p:cNvSpPr>
              <p:nvPr/>
            </p:nvSpPr>
            <p:spPr bwMode="auto">
              <a:xfrm>
                <a:off x="4471" y="584"/>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1" name="Freeform 441">
                <a:extLst>
                  <a:ext uri="{FF2B5EF4-FFF2-40B4-BE49-F238E27FC236}">
                    <a16:creationId xmlns:a16="http://schemas.microsoft.com/office/drawing/2014/main" id="{B63060E2-A9EB-D2BC-41DE-AFF80D079265}"/>
                  </a:ext>
                </a:extLst>
              </p:cNvPr>
              <p:cNvSpPr>
                <a:spLocks/>
              </p:cNvSpPr>
              <p:nvPr/>
            </p:nvSpPr>
            <p:spPr bwMode="auto">
              <a:xfrm>
                <a:off x="4437" y="61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2" name="Freeform 442">
                <a:extLst>
                  <a:ext uri="{FF2B5EF4-FFF2-40B4-BE49-F238E27FC236}">
                    <a16:creationId xmlns:a16="http://schemas.microsoft.com/office/drawing/2014/main" id="{23A0D459-FDA3-507B-C2E9-F6725796ED75}"/>
                  </a:ext>
                </a:extLst>
              </p:cNvPr>
              <p:cNvSpPr>
                <a:spLocks/>
              </p:cNvSpPr>
              <p:nvPr/>
            </p:nvSpPr>
            <p:spPr bwMode="auto">
              <a:xfrm>
                <a:off x="4403" y="65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3" name="Oval 443">
                <a:extLst>
                  <a:ext uri="{FF2B5EF4-FFF2-40B4-BE49-F238E27FC236}">
                    <a16:creationId xmlns:a16="http://schemas.microsoft.com/office/drawing/2014/main" id="{4BB65627-E64D-05E9-C9D7-8D383A9DFB52}"/>
                  </a:ext>
                </a:extLst>
              </p:cNvPr>
              <p:cNvSpPr>
                <a:spLocks noChangeArrowheads="1"/>
              </p:cNvSpPr>
              <p:nvPr/>
            </p:nvSpPr>
            <p:spPr bwMode="auto">
              <a:xfrm>
                <a:off x="4370" y="68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4" name="Oval 444">
                <a:extLst>
                  <a:ext uri="{FF2B5EF4-FFF2-40B4-BE49-F238E27FC236}">
                    <a16:creationId xmlns:a16="http://schemas.microsoft.com/office/drawing/2014/main" id="{6FA31127-2FF7-F7BE-E5DB-453A7C61E2B6}"/>
                  </a:ext>
                </a:extLst>
              </p:cNvPr>
              <p:cNvSpPr>
                <a:spLocks noChangeArrowheads="1"/>
              </p:cNvSpPr>
              <p:nvPr/>
            </p:nvSpPr>
            <p:spPr bwMode="auto">
              <a:xfrm>
                <a:off x="4337" y="72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5" name="Freeform 445">
                <a:extLst>
                  <a:ext uri="{FF2B5EF4-FFF2-40B4-BE49-F238E27FC236}">
                    <a16:creationId xmlns:a16="http://schemas.microsoft.com/office/drawing/2014/main" id="{B207CB04-497D-E577-8859-63B60E8F8EA1}"/>
                  </a:ext>
                </a:extLst>
              </p:cNvPr>
              <p:cNvSpPr>
                <a:spLocks/>
              </p:cNvSpPr>
              <p:nvPr/>
            </p:nvSpPr>
            <p:spPr bwMode="auto">
              <a:xfrm>
                <a:off x="4302" y="753"/>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6" name="Freeform 446">
                <a:extLst>
                  <a:ext uri="{FF2B5EF4-FFF2-40B4-BE49-F238E27FC236}">
                    <a16:creationId xmlns:a16="http://schemas.microsoft.com/office/drawing/2014/main" id="{E8193F9E-B182-B37F-0F51-79B74E5DB4C4}"/>
                  </a:ext>
                </a:extLst>
              </p:cNvPr>
              <p:cNvSpPr>
                <a:spLocks/>
              </p:cNvSpPr>
              <p:nvPr/>
            </p:nvSpPr>
            <p:spPr bwMode="auto">
              <a:xfrm>
                <a:off x="4268" y="787"/>
                <a:ext cx="23" cy="22"/>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7" name="Freeform 447">
                <a:extLst>
                  <a:ext uri="{FF2B5EF4-FFF2-40B4-BE49-F238E27FC236}">
                    <a16:creationId xmlns:a16="http://schemas.microsoft.com/office/drawing/2014/main" id="{A2151FDA-B2E9-E81A-F438-34EC35C48B80}"/>
                  </a:ext>
                </a:extLst>
              </p:cNvPr>
              <p:cNvSpPr>
                <a:spLocks/>
              </p:cNvSpPr>
              <p:nvPr/>
            </p:nvSpPr>
            <p:spPr bwMode="auto">
              <a:xfrm>
                <a:off x="4234" y="82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8" name="Freeform 448">
                <a:extLst>
                  <a:ext uri="{FF2B5EF4-FFF2-40B4-BE49-F238E27FC236}">
                    <a16:creationId xmlns:a16="http://schemas.microsoft.com/office/drawing/2014/main" id="{3A6557AC-79F2-34E1-4E36-136FEF6ACD8C}"/>
                  </a:ext>
                </a:extLst>
              </p:cNvPr>
              <p:cNvSpPr>
                <a:spLocks/>
              </p:cNvSpPr>
              <p:nvPr/>
            </p:nvSpPr>
            <p:spPr bwMode="auto">
              <a:xfrm>
                <a:off x="4200" y="85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9" name="Freeform 449">
                <a:extLst>
                  <a:ext uri="{FF2B5EF4-FFF2-40B4-BE49-F238E27FC236}">
                    <a16:creationId xmlns:a16="http://schemas.microsoft.com/office/drawing/2014/main" id="{1CF941CA-C563-83D9-C30A-25CF6F86FFFA}"/>
                  </a:ext>
                </a:extLst>
              </p:cNvPr>
              <p:cNvSpPr>
                <a:spLocks/>
              </p:cNvSpPr>
              <p:nvPr/>
            </p:nvSpPr>
            <p:spPr bwMode="auto">
              <a:xfrm>
                <a:off x="4166" y="8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0" name="Freeform 450">
                <a:extLst>
                  <a:ext uri="{FF2B5EF4-FFF2-40B4-BE49-F238E27FC236}">
                    <a16:creationId xmlns:a16="http://schemas.microsoft.com/office/drawing/2014/main" id="{DE2FB115-140C-7191-BA78-4EC9B4705FD1}"/>
                  </a:ext>
                </a:extLst>
              </p:cNvPr>
              <p:cNvSpPr>
                <a:spLocks/>
              </p:cNvSpPr>
              <p:nvPr/>
            </p:nvSpPr>
            <p:spPr bwMode="auto">
              <a:xfrm>
                <a:off x="4133" y="922"/>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1" name="Freeform 451">
                <a:extLst>
                  <a:ext uri="{FF2B5EF4-FFF2-40B4-BE49-F238E27FC236}">
                    <a16:creationId xmlns:a16="http://schemas.microsoft.com/office/drawing/2014/main" id="{D061404A-7BC8-64FC-F0C0-C4BCAB9A1356}"/>
                  </a:ext>
                </a:extLst>
              </p:cNvPr>
              <p:cNvSpPr>
                <a:spLocks/>
              </p:cNvSpPr>
              <p:nvPr/>
            </p:nvSpPr>
            <p:spPr bwMode="auto">
              <a:xfrm>
                <a:off x="4099" y="956"/>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2" name="Freeform 452">
                <a:extLst>
                  <a:ext uri="{FF2B5EF4-FFF2-40B4-BE49-F238E27FC236}">
                    <a16:creationId xmlns:a16="http://schemas.microsoft.com/office/drawing/2014/main" id="{279F2EA3-5DBB-7162-EB7E-52B87FD6DEFD}"/>
                  </a:ext>
                </a:extLst>
              </p:cNvPr>
              <p:cNvSpPr>
                <a:spLocks/>
              </p:cNvSpPr>
              <p:nvPr/>
            </p:nvSpPr>
            <p:spPr bwMode="auto">
              <a:xfrm>
                <a:off x="4065" y="990"/>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6" y="0"/>
                      <a:pt x="900" y="194"/>
                    </a:cubicBezTo>
                    <a:cubicBezTo>
                      <a:pt x="1095" y="389"/>
                      <a:pt x="1095" y="705"/>
                      <a:pt x="900" y="899"/>
                    </a:cubicBezTo>
                    <a:cubicBezTo>
                      <a:pt x="706"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3" name="Freeform 453">
                <a:extLst>
                  <a:ext uri="{FF2B5EF4-FFF2-40B4-BE49-F238E27FC236}">
                    <a16:creationId xmlns:a16="http://schemas.microsoft.com/office/drawing/2014/main" id="{4FDB6CE9-191B-F299-1D77-01918FFE767F}"/>
                  </a:ext>
                </a:extLst>
              </p:cNvPr>
              <p:cNvSpPr>
                <a:spLocks/>
              </p:cNvSpPr>
              <p:nvPr/>
            </p:nvSpPr>
            <p:spPr bwMode="auto">
              <a:xfrm>
                <a:off x="4031" y="102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4" name="Freeform 454">
                <a:extLst>
                  <a:ext uri="{FF2B5EF4-FFF2-40B4-BE49-F238E27FC236}">
                    <a16:creationId xmlns:a16="http://schemas.microsoft.com/office/drawing/2014/main" id="{2F557564-8086-C6F4-C255-45F80E469F8F}"/>
                  </a:ext>
                </a:extLst>
              </p:cNvPr>
              <p:cNvSpPr>
                <a:spLocks/>
              </p:cNvSpPr>
              <p:nvPr/>
            </p:nvSpPr>
            <p:spPr bwMode="auto">
              <a:xfrm>
                <a:off x="3997" y="1057"/>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5" name="Freeform 455">
                <a:extLst>
                  <a:ext uri="{FF2B5EF4-FFF2-40B4-BE49-F238E27FC236}">
                    <a16:creationId xmlns:a16="http://schemas.microsoft.com/office/drawing/2014/main" id="{5B89F337-F244-1FF0-ECD4-B3375E64A5EB}"/>
                  </a:ext>
                </a:extLst>
              </p:cNvPr>
              <p:cNvSpPr>
                <a:spLocks/>
              </p:cNvSpPr>
              <p:nvPr/>
            </p:nvSpPr>
            <p:spPr bwMode="auto">
              <a:xfrm>
                <a:off x="3963" y="10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6" name="Freeform 456">
                <a:extLst>
                  <a:ext uri="{FF2B5EF4-FFF2-40B4-BE49-F238E27FC236}">
                    <a16:creationId xmlns:a16="http://schemas.microsoft.com/office/drawing/2014/main" id="{D5C385E3-82E7-31EB-009B-1DBC5D813174}"/>
                  </a:ext>
                </a:extLst>
              </p:cNvPr>
              <p:cNvSpPr>
                <a:spLocks/>
              </p:cNvSpPr>
              <p:nvPr/>
            </p:nvSpPr>
            <p:spPr bwMode="auto">
              <a:xfrm>
                <a:off x="3929" y="112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7" name="Freeform 457">
                <a:extLst>
                  <a:ext uri="{FF2B5EF4-FFF2-40B4-BE49-F238E27FC236}">
                    <a16:creationId xmlns:a16="http://schemas.microsoft.com/office/drawing/2014/main" id="{3A49982F-123F-5EE9-0484-4C2C9F6516E9}"/>
                  </a:ext>
                </a:extLst>
              </p:cNvPr>
              <p:cNvSpPr>
                <a:spLocks/>
              </p:cNvSpPr>
              <p:nvPr/>
            </p:nvSpPr>
            <p:spPr bwMode="auto">
              <a:xfrm>
                <a:off x="3896" y="1159"/>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8" name="Freeform 458">
                <a:extLst>
                  <a:ext uri="{FF2B5EF4-FFF2-40B4-BE49-F238E27FC236}">
                    <a16:creationId xmlns:a16="http://schemas.microsoft.com/office/drawing/2014/main" id="{CBA214B5-1EEE-E396-F393-7CB309A02390}"/>
                  </a:ext>
                </a:extLst>
              </p:cNvPr>
              <p:cNvSpPr>
                <a:spLocks/>
              </p:cNvSpPr>
              <p:nvPr/>
            </p:nvSpPr>
            <p:spPr bwMode="auto">
              <a:xfrm>
                <a:off x="4511" y="4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9" name="Freeform 459">
                <a:extLst>
                  <a:ext uri="{FF2B5EF4-FFF2-40B4-BE49-F238E27FC236}">
                    <a16:creationId xmlns:a16="http://schemas.microsoft.com/office/drawing/2014/main" id="{602E546A-FDC3-D3F2-7E25-7979BF2FD190}"/>
                  </a:ext>
                </a:extLst>
              </p:cNvPr>
              <p:cNvSpPr>
                <a:spLocks/>
              </p:cNvSpPr>
              <p:nvPr/>
            </p:nvSpPr>
            <p:spPr bwMode="auto">
              <a:xfrm>
                <a:off x="4477" y="52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0" name="Freeform 460">
                <a:extLst>
                  <a:ext uri="{FF2B5EF4-FFF2-40B4-BE49-F238E27FC236}">
                    <a16:creationId xmlns:a16="http://schemas.microsoft.com/office/drawing/2014/main" id="{66EEF6ED-5854-E46E-DF58-54C79AA74C7C}"/>
                  </a:ext>
                </a:extLst>
              </p:cNvPr>
              <p:cNvSpPr>
                <a:spLocks/>
              </p:cNvSpPr>
              <p:nvPr/>
            </p:nvSpPr>
            <p:spPr bwMode="auto">
              <a:xfrm>
                <a:off x="4443" y="556"/>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1" name="Freeform 461">
                <a:extLst>
                  <a:ext uri="{FF2B5EF4-FFF2-40B4-BE49-F238E27FC236}">
                    <a16:creationId xmlns:a16="http://schemas.microsoft.com/office/drawing/2014/main" id="{62871D53-CF4F-1166-2816-FABDEA57CF1A}"/>
                  </a:ext>
                </a:extLst>
              </p:cNvPr>
              <p:cNvSpPr>
                <a:spLocks/>
              </p:cNvSpPr>
              <p:nvPr/>
            </p:nvSpPr>
            <p:spPr bwMode="auto">
              <a:xfrm>
                <a:off x="4409" y="590"/>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2" name="Freeform 462">
                <a:extLst>
                  <a:ext uri="{FF2B5EF4-FFF2-40B4-BE49-F238E27FC236}">
                    <a16:creationId xmlns:a16="http://schemas.microsoft.com/office/drawing/2014/main" id="{D04227D3-BB6A-B920-2A27-0D8498BA5A0F}"/>
                  </a:ext>
                </a:extLst>
              </p:cNvPr>
              <p:cNvSpPr>
                <a:spLocks/>
              </p:cNvSpPr>
              <p:nvPr/>
            </p:nvSpPr>
            <p:spPr bwMode="auto">
              <a:xfrm>
                <a:off x="4376" y="624"/>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3" name="Freeform 463">
                <a:extLst>
                  <a:ext uri="{FF2B5EF4-FFF2-40B4-BE49-F238E27FC236}">
                    <a16:creationId xmlns:a16="http://schemas.microsoft.com/office/drawing/2014/main" id="{D98D9E2E-B9AC-F5C4-947F-82B9AF1EBB16}"/>
                  </a:ext>
                </a:extLst>
              </p:cNvPr>
              <p:cNvSpPr>
                <a:spLocks/>
              </p:cNvSpPr>
              <p:nvPr/>
            </p:nvSpPr>
            <p:spPr bwMode="auto">
              <a:xfrm>
                <a:off x="4342" y="65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4" name="Freeform 464">
                <a:extLst>
                  <a:ext uri="{FF2B5EF4-FFF2-40B4-BE49-F238E27FC236}">
                    <a16:creationId xmlns:a16="http://schemas.microsoft.com/office/drawing/2014/main" id="{F857F91F-4229-E2A0-CCDD-3EF129E0729D}"/>
                  </a:ext>
                </a:extLst>
              </p:cNvPr>
              <p:cNvSpPr>
                <a:spLocks/>
              </p:cNvSpPr>
              <p:nvPr/>
            </p:nvSpPr>
            <p:spPr bwMode="auto">
              <a:xfrm>
                <a:off x="4308" y="6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5" name="Freeform 465">
                <a:extLst>
                  <a:ext uri="{FF2B5EF4-FFF2-40B4-BE49-F238E27FC236}">
                    <a16:creationId xmlns:a16="http://schemas.microsoft.com/office/drawing/2014/main" id="{70AA8813-F20B-C182-474D-9266966A9155}"/>
                  </a:ext>
                </a:extLst>
              </p:cNvPr>
              <p:cNvSpPr>
                <a:spLocks/>
              </p:cNvSpPr>
              <p:nvPr/>
            </p:nvSpPr>
            <p:spPr bwMode="auto">
              <a:xfrm>
                <a:off x="4274" y="725"/>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6" name="Freeform 466">
                <a:extLst>
                  <a:ext uri="{FF2B5EF4-FFF2-40B4-BE49-F238E27FC236}">
                    <a16:creationId xmlns:a16="http://schemas.microsoft.com/office/drawing/2014/main" id="{05850127-F6DE-4770-049B-2FE8AA66798F}"/>
                  </a:ext>
                </a:extLst>
              </p:cNvPr>
              <p:cNvSpPr>
                <a:spLocks/>
              </p:cNvSpPr>
              <p:nvPr/>
            </p:nvSpPr>
            <p:spPr bwMode="auto">
              <a:xfrm>
                <a:off x="4240" y="75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7" name="Freeform 467">
                <a:extLst>
                  <a:ext uri="{FF2B5EF4-FFF2-40B4-BE49-F238E27FC236}">
                    <a16:creationId xmlns:a16="http://schemas.microsoft.com/office/drawing/2014/main" id="{A0C85A94-21E5-D64A-638F-6C651C9845E5}"/>
                  </a:ext>
                </a:extLst>
              </p:cNvPr>
              <p:cNvSpPr>
                <a:spLocks/>
              </p:cNvSpPr>
              <p:nvPr/>
            </p:nvSpPr>
            <p:spPr bwMode="auto">
              <a:xfrm>
                <a:off x="4206" y="793"/>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8" name="Freeform 468">
                <a:extLst>
                  <a:ext uri="{FF2B5EF4-FFF2-40B4-BE49-F238E27FC236}">
                    <a16:creationId xmlns:a16="http://schemas.microsoft.com/office/drawing/2014/main" id="{4D13F9BC-AC85-D9F8-4981-22CAB35E3F00}"/>
                  </a:ext>
                </a:extLst>
              </p:cNvPr>
              <p:cNvSpPr>
                <a:spLocks/>
              </p:cNvSpPr>
              <p:nvPr/>
            </p:nvSpPr>
            <p:spPr bwMode="auto">
              <a:xfrm>
                <a:off x="4173" y="827"/>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9" name="Freeform 469">
                <a:extLst>
                  <a:ext uri="{FF2B5EF4-FFF2-40B4-BE49-F238E27FC236}">
                    <a16:creationId xmlns:a16="http://schemas.microsoft.com/office/drawing/2014/main" id="{F8904FFF-E950-63C0-2E7A-CD8791A02375}"/>
                  </a:ext>
                </a:extLst>
              </p:cNvPr>
              <p:cNvSpPr>
                <a:spLocks/>
              </p:cNvSpPr>
              <p:nvPr/>
            </p:nvSpPr>
            <p:spPr bwMode="auto">
              <a:xfrm>
                <a:off x="4139" y="86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0" name="Freeform 470">
                <a:extLst>
                  <a:ext uri="{FF2B5EF4-FFF2-40B4-BE49-F238E27FC236}">
                    <a16:creationId xmlns:a16="http://schemas.microsoft.com/office/drawing/2014/main" id="{D2524CE2-22BA-C3C8-D4E0-F5AE1C25DA8E}"/>
                  </a:ext>
                </a:extLst>
              </p:cNvPr>
              <p:cNvSpPr>
                <a:spLocks/>
              </p:cNvSpPr>
              <p:nvPr/>
            </p:nvSpPr>
            <p:spPr bwMode="auto">
              <a:xfrm>
                <a:off x="4105" y="89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1" name="Oval 471">
                <a:extLst>
                  <a:ext uri="{FF2B5EF4-FFF2-40B4-BE49-F238E27FC236}">
                    <a16:creationId xmlns:a16="http://schemas.microsoft.com/office/drawing/2014/main" id="{AB0346A1-8C21-7899-83CA-96EFEF006E1B}"/>
                  </a:ext>
                </a:extLst>
              </p:cNvPr>
              <p:cNvSpPr>
                <a:spLocks noChangeArrowheads="1"/>
              </p:cNvSpPr>
              <p:nvPr/>
            </p:nvSpPr>
            <p:spPr bwMode="auto">
              <a:xfrm>
                <a:off x="4072" y="92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2" name="Oval 472">
                <a:extLst>
                  <a:ext uri="{FF2B5EF4-FFF2-40B4-BE49-F238E27FC236}">
                    <a16:creationId xmlns:a16="http://schemas.microsoft.com/office/drawing/2014/main" id="{6F876700-B106-6514-10CE-72C33F35A882}"/>
                  </a:ext>
                </a:extLst>
              </p:cNvPr>
              <p:cNvSpPr>
                <a:spLocks noChangeArrowheads="1"/>
              </p:cNvSpPr>
              <p:nvPr/>
            </p:nvSpPr>
            <p:spPr bwMode="auto">
              <a:xfrm>
                <a:off x="4038" y="96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3" name="Freeform 473">
                <a:extLst>
                  <a:ext uri="{FF2B5EF4-FFF2-40B4-BE49-F238E27FC236}">
                    <a16:creationId xmlns:a16="http://schemas.microsoft.com/office/drawing/2014/main" id="{0BBD8DC7-40F7-A0B3-6D03-9D568F3926C9}"/>
                  </a:ext>
                </a:extLst>
              </p:cNvPr>
              <p:cNvSpPr>
                <a:spLocks/>
              </p:cNvSpPr>
              <p:nvPr/>
            </p:nvSpPr>
            <p:spPr bwMode="auto">
              <a:xfrm>
                <a:off x="4003" y="99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4" name="Freeform 474">
                <a:extLst>
                  <a:ext uri="{FF2B5EF4-FFF2-40B4-BE49-F238E27FC236}">
                    <a16:creationId xmlns:a16="http://schemas.microsoft.com/office/drawing/2014/main" id="{1EC98D95-9179-7DA6-8B0B-17D1B75AA0EC}"/>
                  </a:ext>
                </a:extLst>
              </p:cNvPr>
              <p:cNvSpPr>
                <a:spLocks/>
              </p:cNvSpPr>
              <p:nvPr/>
            </p:nvSpPr>
            <p:spPr bwMode="auto">
              <a:xfrm>
                <a:off x="3970" y="103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5" name="Freeform 475">
                <a:extLst>
                  <a:ext uri="{FF2B5EF4-FFF2-40B4-BE49-F238E27FC236}">
                    <a16:creationId xmlns:a16="http://schemas.microsoft.com/office/drawing/2014/main" id="{BA3EA9A0-01E7-7654-3662-EC8475E8FDE7}"/>
                  </a:ext>
                </a:extLst>
              </p:cNvPr>
              <p:cNvSpPr>
                <a:spLocks/>
              </p:cNvSpPr>
              <p:nvPr/>
            </p:nvSpPr>
            <p:spPr bwMode="auto">
              <a:xfrm>
                <a:off x="3936" y="1064"/>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6" name="Freeform 476">
                <a:extLst>
                  <a:ext uri="{FF2B5EF4-FFF2-40B4-BE49-F238E27FC236}">
                    <a16:creationId xmlns:a16="http://schemas.microsoft.com/office/drawing/2014/main" id="{AA4F34CD-0920-96A2-D2AA-B3F2CC663F61}"/>
                  </a:ext>
                </a:extLst>
              </p:cNvPr>
              <p:cNvSpPr>
                <a:spLocks/>
              </p:cNvSpPr>
              <p:nvPr/>
            </p:nvSpPr>
            <p:spPr bwMode="auto">
              <a:xfrm>
                <a:off x="3902" y="109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7" name="Freeform 477">
                <a:extLst>
                  <a:ext uri="{FF2B5EF4-FFF2-40B4-BE49-F238E27FC236}">
                    <a16:creationId xmlns:a16="http://schemas.microsoft.com/office/drawing/2014/main" id="{8D2CE264-7B6D-8D28-2EFC-6E2C632BCBA2}"/>
                  </a:ext>
                </a:extLst>
              </p:cNvPr>
              <p:cNvSpPr>
                <a:spLocks/>
              </p:cNvSpPr>
              <p:nvPr/>
            </p:nvSpPr>
            <p:spPr bwMode="auto">
              <a:xfrm>
                <a:off x="3868" y="1131"/>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8" name="Freeform 478">
                <a:extLst>
                  <a:ext uri="{FF2B5EF4-FFF2-40B4-BE49-F238E27FC236}">
                    <a16:creationId xmlns:a16="http://schemas.microsoft.com/office/drawing/2014/main" id="{FA9177D9-D74A-8454-A91E-D74ACE30A9D9}"/>
                  </a:ext>
                </a:extLst>
              </p:cNvPr>
              <p:cNvSpPr>
                <a:spLocks/>
              </p:cNvSpPr>
              <p:nvPr/>
            </p:nvSpPr>
            <p:spPr bwMode="auto">
              <a:xfrm>
                <a:off x="4483" y="46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9" name="Freeform 479">
                <a:extLst>
                  <a:ext uri="{FF2B5EF4-FFF2-40B4-BE49-F238E27FC236}">
                    <a16:creationId xmlns:a16="http://schemas.microsoft.com/office/drawing/2014/main" id="{19F1F583-D938-11A2-5378-1FBA22218EEA}"/>
                  </a:ext>
                </a:extLst>
              </p:cNvPr>
              <p:cNvSpPr>
                <a:spLocks/>
              </p:cNvSpPr>
              <p:nvPr/>
            </p:nvSpPr>
            <p:spPr bwMode="auto">
              <a:xfrm>
                <a:off x="4450" y="495"/>
                <a:ext cx="22"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Freeform 480">
                <a:extLst>
                  <a:ext uri="{FF2B5EF4-FFF2-40B4-BE49-F238E27FC236}">
                    <a16:creationId xmlns:a16="http://schemas.microsoft.com/office/drawing/2014/main" id="{26128670-C095-F820-BE6E-5E262774EE1D}"/>
                  </a:ext>
                </a:extLst>
              </p:cNvPr>
              <p:cNvSpPr>
                <a:spLocks/>
              </p:cNvSpPr>
              <p:nvPr/>
            </p:nvSpPr>
            <p:spPr bwMode="auto">
              <a:xfrm>
                <a:off x="4416" y="52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Freeform 481">
                <a:extLst>
                  <a:ext uri="{FF2B5EF4-FFF2-40B4-BE49-F238E27FC236}">
                    <a16:creationId xmlns:a16="http://schemas.microsoft.com/office/drawing/2014/main" id="{5774C883-3BE4-B72C-7B41-54C7409DEB23}"/>
                  </a:ext>
                </a:extLst>
              </p:cNvPr>
              <p:cNvSpPr>
                <a:spLocks/>
              </p:cNvSpPr>
              <p:nvPr/>
            </p:nvSpPr>
            <p:spPr bwMode="auto">
              <a:xfrm>
                <a:off x="4382" y="562"/>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482">
                <a:extLst>
                  <a:ext uri="{FF2B5EF4-FFF2-40B4-BE49-F238E27FC236}">
                    <a16:creationId xmlns:a16="http://schemas.microsoft.com/office/drawing/2014/main" id="{5DCE5F06-8019-0BDC-ACF8-4ACC6C3560AD}"/>
                  </a:ext>
                </a:extLst>
              </p:cNvPr>
              <p:cNvSpPr>
                <a:spLocks/>
              </p:cNvSpPr>
              <p:nvPr/>
            </p:nvSpPr>
            <p:spPr bwMode="auto">
              <a:xfrm>
                <a:off x="4348" y="596"/>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483">
                <a:extLst>
                  <a:ext uri="{FF2B5EF4-FFF2-40B4-BE49-F238E27FC236}">
                    <a16:creationId xmlns:a16="http://schemas.microsoft.com/office/drawing/2014/main" id="{DBF4AA42-888A-52A4-CC1C-E7FF04F8F680}"/>
                  </a:ext>
                </a:extLst>
              </p:cNvPr>
              <p:cNvSpPr>
                <a:spLocks/>
              </p:cNvSpPr>
              <p:nvPr/>
            </p:nvSpPr>
            <p:spPr bwMode="auto">
              <a:xfrm>
                <a:off x="4314" y="6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4" name="Freeform 484">
                <a:extLst>
                  <a:ext uri="{FF2B5EF4-FFF2-40B4-BE49-F238E27FC236}">
                    <a16:creationId xmlns:a16="http://schemas.microsoft.com/office/drawing/2014/main" id="{D7C5EB79-5C6F-B9CD-EDE6-960C45963734}"/>
                  </a:ext>
                </a:extLst>
              </p:cNvPr>
              <p:cNvSpPr>
                <a:spLocks/>
              </p:cNvSpPr>
              <p:nvPr/>
            </p:nvSpPr>
            <p:spPr bwMode="auto">
              <a:xfrm>
                <a:off x="4280" y="66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5" name="Freeform 485">
                <a:extLst>
                  <a:ext uri="{FF2B5EF4-FFF2-40B4-BE49-F238E27FC236}">
                    <a16:creationId xmlns:a16="http://schemas.microsoft.com/office/drawing/2014/main" id="{8410D205-644D-8191-0ED6-D56CBA15A192}"/>
                  </a:ext>
                </a:extLst>
              </p:cNvPr>
              <p:cNvSpPr>
                <a:spLocks/>
              </p:cNvSpPr>
              <p:nvPr/>
            </p:nvSpPr>
            <p:spPr bwMode="auto">
              <a:xfrm>
                <a:off x="4246" y="698"/>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6" name="Oval 486">
                <a:extLst>
                  <a:ext uri="{FF2B5EF4-FFF2-40B4-BE49-F238E27FC236}">
                    <a16:creationId xmlns:a16="http://schemas.microsoft.com/office/drawing/2014/main" id="{D749628A-13F3-8477-F63B-74C9EE607830}"/>
                  </a:ext>
                </a:extLst>
              </p:cNvPr>
              <p:cNvSpPr>
                <a:spLocks noChangeArrowheads="1"/>
              </p:cNvSpPr>
              <p:nvPr/>
            </p:nvSpPr>
            <p:spPr bwMode="auto">
              <a:xfrm>
                <a:off x="4214" y="73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7" name="Freeform 487">
                <a:extLst>
                  <a:ext uri="{FF2B5EF4-FFF2-40B4-BE49-F238E27FC236}">
                    <a16:creationId xmlns:a16="http://schemas.microsoft.com/office/drawing/2014/main" id="{C74116B1-E314-BE74-931E-BB3D2AEE3ED4}"/>
                  </a:ext>
                </a:extLst>
              </p:cNvPr>
              <p:cNvSpPr>
                <a:spLocks/>
              </p:cNvSpPr>
              <p:nvPr/>
            </p:nvSpPr>
            <p:spPr bwMode="auto">
              <a:xfrm>
                <a:off x="4179" y="76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8" name="Freeform 488">
                <a:extLst>
                  <a:ext uri="{FF2B5EF4-FFF2-40B4-BE49-F238E27FC236}">
                    <a16:creationId xmlns:a16="http://schemas.microsoft.com/office/drawing/2014/main" id="{84F5CBDE-E2CA-57D1-34FE-B22DC1A56CB9}"/>
                  </a:ext>
                </a:extLst>
              </p:cNvPr>
              <p:cNvSpPr>
                <a:spLocks/>
              </p:cNvSpPr>
              <p:nvPr/>
            </p:nvSpPr>
            <p:spPr bwMode="auto">
              <a:xfrm>
                <a:off x="4145" y="79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9" name="Freeform 489">
                <a:extLst>
                  <a:ext uri="{FF2B5EF4-FFF2-40B4-BE49-F238E27FC236}">
                    <a16:creationId xmlns:a16="http://schemas.microsoft.com/office/drawing/2014/main" id="{1D471FE6-75F6-435D-D8A6-0A8DD457861C}"/>
                  </a:ext>
                </a:extLst>
              </p:cNvPr>
              <p:cNvSpPr>
                <a:spLocks/>
              </p:cNvSpPr>
              <p:nvPr/>
            </p:nvSpPr>
            <p:spPr bwMode="auto">
              <a:xfrm>
                <a:off x="4111" y="83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0" name="Freeform 490">
                <a:extLst>
                  <a:ext uri="{FF2B5EF4-FFF2-40B4-BE49-F238E27FC236}">
                    <a16:creationId xmlns:a16="http://schemas.microsoft.com/office/drawing/2014/main" id="{B8FBA017-F80C-D22C-5374-CF073734EBD0}"/>
                  </a:ext>
                </a:extLst>
              </p:cNvPr>
              <p:cNvSpPr>
                <a:spLocks/>
              </p:cNvSpPr>
              <p:nvPr/>
            </p:nvSpPr>
            <p:spPr bwMode="auto">
              <a:xfrm>
                <a:off x="4077" y="867"/>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1" name="Freeform 491">
                <a:extLst>
                  <a:ext uri="{FF2B5EF4-FFF2-40B4-BE49-F238E27FC236}">
                    <a16:creationId xmlns:a16="http://schemas.microsoft.com/office/drawing/2014/main" id="{D4B44E9D-7E2B-1B50-3D9F-CEA39205A72B}"/>
                  </a:ext>
                </a:extLst>
              </p:cNvPr>
              <p:cNvSpPr>
                <a:spLocks/>
              </p:cNvSpPr>
              <p:nvPr/>
            </p:nvSpPr>
            <p:spPr bwMode="auto">
              <a:xfrm>
                <a:off x="4043" y="90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2" name="Oval 492">
                <a:extLst>
                  <a:ext uri="{FF2B5EF4-FFF2-40B4-BE49-F238E27FC236}">
                    <a16:creationId xmlns:a16="http://schemas.microsoft.com/office/drawing/2014/main" id="{F10EDD9B-4A70-A12D-3AA5-C376149D0A1B}"/>
                  </a:ext>
                </a:extLst>
              </p:cNvPr>
              <p:cNvSpPr>
                <a:spLocks noChangeArrowheads="1"/>
              </p:cNvSpPr>
              <p:nvPr/>
            </p:nvSpPr>
            <p:spPr bwMode="auto">
              <a:xfrm>
                <a:off x="4011" y="93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3" name="Freeform 493">
                <a:extLst>
                  <a:ext uri="{FF2B5EF4-FFF2-40B4-BE49-F238E27FC236}">
                    <a16:creationId xmlns:a16="http://schemas.microsoft.com/office/drawing/2014/main" id="{9D3BA6AA-44BF-B7E1-F9C2-D27E40F562E1}"/>
                  </a:ext>
                </a:extLst>
              </p:cNvPr>
              <p:cNvSpPr>
                <a:spLocks/>
              </p:cNvSpPr>
              <p:nvPr/>
            </p:nvSpPr>
            <p:spPr bwMode="auto">
              <a:xfrm>
                <a:off x="3976" y="96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4" name="Freeform 494">
                <a:extLst>
                  <a:ext uri="{FF2B5EF4-FFF2-40B4-BE49-F238E27FC236}">
                    <a16:creationId xmlns:a16="http://schemas.microsoft.com/office/drawing/2014/main" id="{0BAACFBE-DCF6-FB14-E558-AAEFFB503FE1}"/>
                  </a:ext>
                </a:extLst>
              </p:cNvPr>
              <p:cNvSpPr>
                <a:spLocks/>
              </p:cNvSpPr>
              <p:nvPr/>
            </p:nvSpPr>
            <p:spPr bwMode="auto">
              <a:xfrm>
                <a:off x="3942" y="1002"/>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5" name="Freeform 495">
                <a:extLst>
                  <a:ext uri="{FF2B5EF4-FFF2-40B4-BE49-F238E27FC236}">
                    <a16:creationId xmlns:a16="http://schemas.microsoft.com/office/drawing/2014/main" id="{3ED3E9F7-4A40-95CD-E2AD-AF3E721199C6}"/>
                  </a:ext>
                </a:extLst>
              </p:cNvPr>
              <p:cNvSpPr>
                <a:spLocks/>
              </p:cNvSpPr>
              <p:nvPr/>
            </p:nvSpPr>
            <p:spPr bwMode="auto">
              <a:xfrm>
                <a:off x="3908" y="103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6" name="Freeform 496">
                <a:extLst>
                  <a:ext uri="{FF2B5EF4-FFF2-40B4-BE49-F238E27FC236}">
                    <a16:creationId xmlns:a16="http://schemas.microsoft.com/office/drawing/2014/main" id="{FDC8B4D4-A094-80F0-BCDF-E93FCD372282}"/>
                  </a:ext>
                </a:extLst>
              </p:cNvPr>
              <p:cNvSpPr>
                <a:spLocks/>
              </p:cNvSpPr>
              <p:nvPr/>
            </p:nvSpPr>
            <p:spPr bwMode="auto">
              <a:xfrm>
                <a:off x="3874" y="107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7" name="Freeform 497">
                <a:extLst>
                  <a:ext uri="{FF2B5EF4-FFF2-40B4-BE49-F238E27FC236}">
                    <a16:creationId xmlns:a16="http://schemas.microsoft.com/office/drawing/2014/main" id="{543A3671-1111-1304-AA64-038D9C3C4D4B}"/>
                  </a:ext>
                </a:extLst>
              </p:cNvPr>
              <p:cNvSpPr>
                <a:spLocks/>
              </p:cNvSpPr>
              <p:nvPr/>
            </p:nvSpPr>
            <p:spPr bwMode="auto">
              <a:xfrm>
                <a:off x="3840" y="1104"/>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8" name="Oval 498">
                <a:extLst>
                  <a:ext uri="{FF2B5EF4-FFF2-40B4-BE49-F238E27FC236}">
                    <a16:creationId xmlns:a16="http://schemas.microsoft.com/office/drawing/2014/main" id="{BEF11CEA-7B13-6AC9-D850-A76BB219481B}"/>
                  </a:ext>
                </a:extLst>
              </p:cNvPr>
              <p:cNvSpPr>
                <a:spLocks noChangeArrowheads="1"/>
              </p:cNvSpPr>
              <p:nvPr/>
            </p:nvSpPr>
            <p:spPr bwMode="auto">
              <a:xfrm>
                <a:off x="4457" y="4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9" name="Oval 499">
                <a:extLst>
                  <a:ext uri="{FF2B5EF4-FFF2-40B4-BE49-F238E27FC236}">
                    <a16:creationId xmlns:a16="http://schemas.microsoft.com/office/drawing/2014/main" id="{C5450B7C-9A9F-79A2-BE19-144517ECA6AC}"/>
                  </a:ext>
                </a:extLst>
              </p:cNvPr>
              <p:cNvSpPr>
                <a:spLocks noChangeArrowheads="1"/>
              </p:cNvSpPr>
              <p:nvPr/>
            </p:nvSpPr>
            <p:spPr bwMode="auto">
              <a:xfrm>
                <a:off x="4423" y="46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0" name="Freeform 500">
                <a:extLst>
                  <a:ext uri="{FF2B5EF4-FFF2-40B4-BE49-F238E27FC236}">
                    <a16:creationId xmlns:a16="http://schemas.microsoft.com/office/drawing/2014/main" id="{6AAC0C75-64C8-8FD0-A901-D820D0741C67}"/>
                  </a:ext>
                </a:extLst>
              </p:cNvPr>
              <p:cNvSpPr>
                <a:spLocks/>
              </p:cNvSpPr>
              <p:nvPr/>
            </p:nvSpPr>
            <p:spPr bwMode="auto">
              <a:xfrm>
                <a:off x="4388" y="50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1" name="Freeform 501">
                <a:extLst>
                  <a:ext uri="{FF2B5EF4-FFF2-40B4-BE49-F238E27FC236}">
                    <a16:creationId xmlns:a16="http://schemas.microsoft.com/office/drawing/2014/main" id="{93C8B8B0-51BF-209E-6CE6-026090EB317D}"/>
                  </a:ext>
                </a:extLst>
              </p:cNvPr>
              <p:cNvSpPr>
                <a:spLocks/>
              </p:cNvSpPr>
              <p:nvPr/>
            </p:nvSpPr>
            <p:spPr bwMode="auto">
              <a:xfrm>
                <a:off x="4354" y="53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2" name="Freeform 502">
                <a:extLst>
                  <a:ext uri="{FF2B5EF4-FFF2-40B4-BE49-F238E27FC236}">
                    <a16:creationId xmlns:a16="http://schemas.microsoft.com/office/drawing/2014/main" id="{04C8D8AF-4E93-F35C-6CA0-11D06041B4FA}"/>
                  </a:ext>
                </a:extLst>
              </p:cNvPr>
              <p:cNvSpPr>
                <a:spLocks/>
              </p:cNvSpPr>
              <p:nvPr/>
            </p:nvSpPr>
            <p:spPr bwMode="auto">
              <a:xfrm>
                <a:off x="4320" y="568"/>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3" name="Freeform 503">
                <a:extLst>
                  <a:ext uri="{FF2B5EF4-FFF2-40B4-BE49-F238E27FC236}">
                    <a16:creationId xmlns:a16="http://schemas.microsoft.com/office/drawing/2014/main" id="{4940E601-9F2D-7CFA-04F0-CBF71A3A8529}"/>
                  </a:ext>
                </a:extLst>
              </p:cNvPr>
              <p:cNvSpPr>
                <a:spLocks/>
              </p:cNvSpPr>
              <p:nvPr/>
            </p:nvSpPr>
            <p:spPr bwMode="auto">
              <a:xfrm>
                <a:off x="4287" y="602"/>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4" name="Freeform 504">
                <a:extLst>
                  <a:ext uri="{FF2B5EF4-FFF2-40B4-BE49-F238E27FC236}">
                    <a16:creationId xmlns:a16="http://schemas.microsoft.com/office/drawing/2014/main" id="{EA6FA4C7-DC8E-07CC-5BB3-298E2043FE3A}"/>
                  </a:ext>
                </a:extLst>
              </p:cNvPr>
              <p:cNvSpPr>
                <a:spLocks/>
              </p:cNvSpPr>
              <p:nvPr/>
            </p:nvSpPr>
            <p:spPr bwMode="auto">
              <a:xfrm>
                <a:off x="4253" y="63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5" name="Freeform 505">
                <a:extLst>
                  <a:ext uri="{FF2B5EF4-FFF2-40B4-BE49-F238E27FC236}">
                    <a16:creationId xmlns:a16="http://schemas.microsoft.com/office/drawing/2014/main" id="{CFDC2240-2519-37C0-45F0-E816269146B4}"/>
                  </a:ext>
                </a:extLst>
              </p:cNvPr>
              <p:cNvSpPr>
                <a:spLocks/>
              </p:cNvSpPr>
              <p:nvPr/>
            </p:nvSpPr>
            <p:spPr bwMode="auto">
              <a:xfrm>
                <a:off x="4219" y="67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6" name="Freeform 506">
                <a:extLst>
                  <a:ext uri="{FF2B5EF4-FFF2-40B4-BE49-F238E27FC236}">
                    <a16:creationId xmlns:a16="http://schemas.microsoft.com/office/drawing/2014/main" id="{943FA415-0229-A962-761D-04F1E2D966FB}"/>
                  </a:ext>
                </a:extLst>
              </p:cNvPr>
              <p:cNvSpPr>
                <a:spLocks/>
              </p:cNvSpPr>
              <p:nvPr/>
            </p:nvSpPr>
            <p:spPr bwMode="auto">
              <a:xfrm>
                <a:off x="4185" y="70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7" name="Freeform 507">
                <a:extLst>
                  <a:ext uri="{FF2B5EF4-FFF2-40B4-BE49-F238E27FC236}">
                    <a16:creationId xmlns:a16="http://schemas.microsoft.com/office/drawing/2014/main" id="{401B8FC2-2A66-C9C7-95E8-B18C9D49216B}"/>
                  </a:ext>
                </a:extLst>
              </p:cNvPr>
              <p:cNvSpPr>
                <a:spLocks/>
              </p:cNvSpPr>
              <p:nvPr/>
            </p:nvSpPr>
            <p:spPr bwMode="auto">
              <a:xfrm>
                <a:off x="4151" y="738"/>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8" name="Freeform 508">
                <a:extLst>
                  <a:ext uri="{FF2B5EF4-FFF2-40B4-BE49-F238E27FC236}">
                    <a16:creationId xmlns:a16="http://schemas.microsoft.com/office/drawing/2014/main" id="{60A6CB79-4467-2CFF-3E99-ADFFA91E1786}"/>
                  </a:ext>
                </a:extLst>
              </p:cNvPr>
              <p:cNvSpPr>
                <a:spLocks/>
              </p:cNvSpPr>
              <p:nvPr/>
            </p:nvSpPr>
            <p:spPr bwMode="auto">
              <a:xfrm>
                <a:off x="4117" y="771"/>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9" name="Freeform 509">
                <a:extLst>
                  <a:ext uri="{FF2B5EF4-FFF2-40B4-BE49-F238E27FC236}">
                    <a16:creationId xmlns:a16="http://schemas.microsoft.com/office/drawing/2014/main" id="{21F4B6DC-CBD7-D6CE-A640-4227BCCEE692}"/>
                  </a:ext>
                </a:extLst>
              </p:cNvPr>
              <p:cNvSpPr>
                <a:spLocks/>
              </p:cNvSpPr>
              <p:nvPr/>
            </p:nvSpPr>
            <p:spPr bwMode="auto">
              <a:xfrm>
                <a:off x="4084" y="805"/>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0" name="Freeform 510">
                <a:extLst>
                  <a:ext uri="{FF2B5EF4-FFF2-40B4-BE49-F238E27FC236}">
                    <a16:creationId xmlns:a16="http://schemas.microsoft.com/office/drawing/2014/main" id="{CE45FDB0-74B5-DE9C-5BEA-48FBBCFA8599}"/>
                  </a:ext>
                </a:extLst>
              </p:cNvPr>
              <p:cNvSpPr>
                <a:spLocks/>
              </p:cNvSpPr>
              <p:nvPr/>
            </p:nvSpPr>
            <p:spPr bwMode="auto">
              <a:xfrm>
                <a:off x="4050" y="839"/>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1" name="Freeform 511">
                <a:extLst>
                  <a:ext uri="{FF2B5EF4-FFF2-40B4-BE49-F238E27FC236}">
                    <a16:creationId xmlns:a16="http://schemas.microsoft.com/office/drawing/2014/main" id="{11219ABA-061D-C16C-A2C8-7330833CCEA9}"/>
                  </a:ext>
                </a:extLst>
              </p:cNvPr>
              <p:cNvSpPr>
                <a:spLocks/>
              </p:cNvSpPr>
              <p:nvPr/>
            </p:nvSpPr>
            <p:spPr bwMode="auto">
              <a:xfrm>
                <a:off x="4016" y="8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2" name="Freeform 512">
                <a:extLst>
                  <a:ext uri="{FF2B5EF4-FFF2-40B4-BE49-F238E27FC236}">
                    <a16:creationId xmlns:a16="http://schemas.microsoft.com/office/drawing/2014/main" id="{07FB941C-4EE7-F975-4C5D-06AB2C068E63}"/>
                  </a:ext>
                </a:extLst>
              </p:cNvPr>
              <p:cNvSpPr>
                <a:spLocks/>
              </p:cNvSpPr>
              <p:nvPr/>
            </p:nvSpPr>
            <p:spPr bwMode="auto">
              <a:xfrm>
                <a:off x="3982" y="90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3" name="Freeform 513">
                <a:extLst>
                  <a:ext uri="{FF2B5EF4-FFF2-40B4-BE49-F238E27FC236}">
                    <a16:creationId xmlns:a16="http://schemas.microsoft.com/office/drawing/2014/main" id="{42EB6598-972B-D124-BB2A-6726402F6E7B}"/>
                  </a:ext>
                </a:extLst>
              </p:cNvPr>
              <p:cNvSpPr>
                <a:spLocks/>
              </p:cNvSpPr>
              <p:nvPr/>
            </p:nvSpPr>
            <p:spPr bwMode="auto">
              <a:xfrm>
                <a:off x="3948" y="94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4" name="Oval 514">
                <a:extLst>
                  <a:ext uri="{FF2B5EF4-FFF2-40B4-BE49-F238E27FC236}">
                    <a16:creationId xmlns:a16="http://schemas.microsoft.com/office/drawing/2014/main" id="{34298BD5-4ADA-4808-AB2F-97DE20604DB5}"/>
                  </a:ext>
                </a:extLst>
              </p:cNvPr>
              <p:cNvSpPr>
                <a:spLocks noChangeArrowheads="1"/>
              </p:cNvSpPr>
              <p:nvPr/>
            </p:nvSpPr>
            <p:spPr bwMode="auto">
              <a:xfrm>
                <a:off x="3915" y="976"/>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5" name="Oval 515">
                <a:extLst>
                  <a:ext uri="{FF2B5EF4-FFF2-40B4-BE49-F238E27FC236}">
                    <a16:creationId xmlns:a16="http://schemas.microsoft.com/office/drawing/2014/main" id="{88BB6F0F-EC7B-1EA2-E0B5-3DD1BDBC3F89}"/>
                  </a:ext>
                </a:extLst>
              </p:cNvPr>
              <p:cNvSpPr>
                <a:spLocks noChangeArrowheads="1"/>
              </p:cNvSpPr>
              <p:nvPr/>
            </p:nvSpPr>
            <p:spPr bwMode="auto">
              <a:xfrm>
                <a:off x="3882" y="100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6" name="Freeform 516">
                <a:extLst>
                  <a:ext uri="{FF2B5EF4-FFF2-40B4-BE49-F238E27FC236}">
                    <a16:creationId xmlns:a16="http://schemas.microsoft.com/office/drawing/2014/main" id="{DEF42FAE-E9DB-81B7-A73E-91F0579CD332}"/>
                  </a:ext>
                </a:extLst>
              </p:cNvPr>
              <p:cNvSpPr>
                <a:spLocks/>
              </p:cNvSpPr>
              <p:nvPr/>
            </p:nvSpPr>
            <p:spPr bwMode="auto">
              <a:xfrm>
                <a:off x="3847" y="1042"/>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7" name="Freeform 517">
                <a:extLst>
                  <a:ext uri="{FF2B5EF4-FFF2-40B4-BE49-F238E27FC236}">
                    <a16:creationId xmlns:a16="http://schemas.microsoft.com/office/drawing/2014/main" id="{38E0EF75-0CD8-2477-A7D7-244FC0C27837}"/>
                  </a:ext>
                </a:extLst>
              </p:cNvPr>
              <p:cNvSpPr>
                <a:spLocks/>
              </p:cNvSpPr>
              <p:nvPr/>
            </p:nvSpPr>
            <p:spPr bwMode="auto">
              <a:xfrm>
                <a:off x="3813" y="10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8" name="Oval 518">
                <a:extLst>
                  <a:ext uri="{FF2B5EF4-FFF2-40B4-BE49-F238E27FC236}">
                    <a16:creationId xmlns:a16="http://schemas.microsoft.com/office/drawing/2014/main" id="{A8157DB4-4CD8-6351-0044-592460172319}"/>
                  </a:ext>
                </a:extLst>
              </p:cNvPr>
              <p:cNvSpPr>
                <a:spLocks noChangeArrowheads="1"/>
              </p:cNvSpPr>
              <p:nvPr/>
            </p:nvSpPr>
            <p:spPr bwMode="auto">
              <a:xfrm>
                <a:off x="4429" y="4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9" name="Freeform 519">
                <a:extLst>
                  <a:ext uri="{FF2B5EF4-FFF2-40B4-BE49-F238E27FC236}">
                    <a16:creationId xmlns:a16="http://schemas.microsoft.com/office/drawing/2014/main" id="{1749D774-2D5F-CC90-2E61-DA0CDE4F229A}"/>
                  </a:ext>
                </a:extLst>
              </p:cNvPr>
              <p:cNvSpPr>
                <a:spLocks/>
              </p:cNvSpPr>
              <p:nvPr/>
            </p:nvSpPr>
            <p:spPr bwMode="auto">
              <a:xfrm>
                <a:off x="4394" y="43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0" name="Freeform 520">
                <a:extLst>
                  <a:ext uri="{FF2B5EF4-FFF2-40B4-BE49-F238E27FC236}">
                    <a16:creationId xmlns:a16="http://schemas.microsoft.com/office/drawing/2014/main" id="{B9D2B031-CCCD-8566-F090-002BE42EB7A7}"/>
                  </a:ext>
                </a:extLst>
              </p:cNvPr>
              <p:cNvSpPr>
                <a:spLocks/>
              </p:cNvSpPr>
              <p:nvPr/>
            </p:nvSpPr>
            <p:spPr bwMode="auto">
              <a:xfrm>
                <a:off x="4360" y="4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1" name="Freeform 521">
                <a:extLst>
                  <a:ext uri="{FF2B5EF4-FFF2-40B4-BE49-F238E27FC236}">
                    <a16:creationId xmlns:a16="http://schemas.microsoft.com/office/drawing/2014/main" id="{24D515AD-598C-24AD-2D22-880818B9F1CA}"/>
                  </a:ext>
                </a:extLst>
              </p:cNvPr>
              <p:cNvSpPr>
                <a:spLocks/>
              </p:cNvSpPr>
              <p:nvPr/>
            </p:nvSpPr>
            <p:spPr bwMode="auto">
              <a:xfrm>
                <a:off x="4327" y="507"/>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2" name="Freeform 522">
                <a:extLst>
                  <a:ext uri="{FF2B5EF4-FFF2-40B4-BE49-F238E27FC236}">
                    <a16:creationId xmlns:a16="http://schemas.microsoft.com/office/drawing/2014/main" id="{00DC32DE-BC85-9379-8AAA-779559DE44C5}"/>
                  </a:ext>
                </a:extLst>
              </p:cNvPr>
              <p:cNvSpPr>
                <a:spLocks/>
              </p:cNvSpPr>
              <p:nvPr/>
            </p:nvSpPr>
            <p:spPr bwMode="auto">
              <a:xfrm>
                <a:off x="4293" y="541"/>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3" name="Freeform 523">
                <a:extLst>
                  <a:ext uri="{FF2B5EF4-FFF2-40B4-BE49-F238E27FC236}">
                    <a16:creationId xmlns:a16="http://schemas.microsoft.com/office/drawing/2014/main" id="{8661BAFC-C69D-E310-D80C-BD30B2E4C1BD}"/>
                  </a:ext>
                </a:extLst>
              </p:cNvPr>
              <p:cNvSpPr>
                <a:spLocks/>
              </p:cNvSpPr>
              <p:nvPr/>
            </p:nvSpPr>
            <p:spPr bwMode="auto">
              <a:xfrm>
                <a:off x="4259" y="57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4" name="Freeform 524">
                <a:extLst>
                  <a:ext uri="{FF2B5EF4-FFF2-40B4-BE49-F238E27FC236}">
                    <a16:creationId xmlns:a16="http://schemas.microsoft.com/office/drawing/2014/main" id="{61F19817-4997-500B-F0C0-0B5BB522B3CD}"/>
                  </a:ext>
                </a:extLst>
              </p:cNvPr>
              <p:cNvSpPr>
                <a:spLocks/>
              </p:cNvSpPr>
              <p:nvPr/>
            </p:nvSpPr>
            <p:spPr bwMode="auto">
              <a:xfrm>
                <a:off x="4225" y="609"/>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5" name="Freeform 525">
                <a:extLst>
                  <a:ext uri="{FF2B5EF4-FFF2-40B4-BE49-F238E27FC236}">
                    <a16:creationId xmlns:a16="http://schemas.microsoft.com/office/drawing/2014/main" id="{B9221ED8-57C3-F901-1F1C-02F68008676C}"/>
                  </a:ext>
                </a:extLst>
              </p:cNvPr>
              <p:cNvSpPr>
                <a:spLocks/>
              </p:cNvSpPr>
              <p:nvPr/>
            </p:nvSpPr>
            <p:spPr bwMode="auto">
              <a:xfrm>
                <a:off x="4191" y="64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6" name="Freeform 526">
                <a:extLst>
                  <a:ext uri="{FF2B5EF4-FFF2-40B4-BE49-F238E27FC236}">
                    <a16:creationId xmlns:a16="http://schemas.microsoft.com/office/drawing/2014/main" id="{95ED4455-58BA-FB82-6332-BFF7A8DA60C9}"/>
                  </a:ext>
                </a:extLst>
              </p:cNvPr>
              <p:cNvSpPr>
                <a:spLocks/>
              </p:cNvSpPr>
              <p:nvPr/>
            </p:nvSpPr>
            <p:spPr bwMode="auto">
              <a:xfrm>
                <a:off x="4157" y="6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7" name="Freeform 527">
                <a:extLst>
                  <a:ext uri="{FF2B5EF4-FFF2-40B4-BE49-F238E27FC236}">
                    <a16:creationId xmlns:a16="http://schemas.microsoft.com/office/drawing/2014/main" id="{220F4EDB-99DE-2AAF-4AFC-BEB655951884}"/>
                  </a:ext>
                </a:extLst>
              </p:cNvPr>
              <p:cNvSpPr>
                <a:spLocks/>
              </p:cNvSpPr>
              <p:nvPr/>
            </p:nvSpPr>
            <p:spPr bwMode="auto">
              <a:xfrm>
                <a:off x="4124" y="710"/>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8" name="Freeform 528">
                <a:extLst>
                  <a:ext uri="{FF2B5EF4-FFF2-40B4-BE49-F238E27FC236}">
                    <a16:creationId xmlns:a16="http://schemas.microsoft.com/office/drawing/2014/main" id="{56797550-33FD-4928-01E7-C9415CFF8EDB}"/>
                  </a:ext>
                </a:extLst>
              </p:cNvPr>
              <p:cNvSpPr>
                <a:spLocks/>
              </p:cNvSpPr>
              <p:nvPr/>
            </p:nvSpPr>
            <p:spPr bwMode="auto">
              <a:xfrm>
                <a:off x="4090" y="74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9" name="Freeform 529">
                <a:extLst>
                  <a:ext uri="{FF2B5EF4-FFF2-40B4-BE49-F238E27FC236}">
                    <a16:creationId xmlns:a16="http://schemas.microsoft.com/office/drawing/2014/main" id="{27E6D6C9-C580-A562-4656-C9252B57AC7D}"/>
                  </a:ext>
                </a:extLst>
              </p:cNvPr>
              <p:cNvSpPr>
                <a:spLocks/>
              </p:cNvSpPr>
              <p:nvPr/>
            </p:nvSpPr>
            <p:spPr bwMode="auto">
              <a:xfrm>
                <a:off x="4056" y="77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0" name="Freeform 530">
                <a:extLst>
                  <a:ext uri="{FF2B5EF4-FFF2-40B4-BE49-F238E27FC236}">
                    <a16:creationId xmlns:a16="http://schemas.microsoft.com/office/drawing/2014/main" id="{128E4638-FD9F-7DB3-52B3-5D74700E885D}"/>
                  </a:ext>
                </a:extLst>
              </p:cNvPr>
              <p:cNvSpPr>
                <a:spLocks/>
              </p:cNvSpPr>
              <p:nvPr/>
            </p:nvSpPr>
            <p:spPr bwMode="auto">
              <a:xfrm>
                <a:off x="4022" y="812"/>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1" name="Freeform 531">
                <a:extLst>
                  <a:ext uri="{FF2B5EF4-FFF2-40B4-BE49-F238E27FC236}">
                    <a16:creationId xmlns:a16="http://schemas.microsoft.com/office/drawing/2014/main" id="{7FC5CAB3-148D-0409-8750-297656B47507}"/>
                  </a:ext>
                </a:extLst>
              </p:cNvPr>
              <p:cNvSpPr>
                <a:spLocks/>
              </p:cNvSpPr>
              <p:nvPr/>
            </p:nvSpPr>
            <p:spPr bwMode="auto">
              <a:xfrm>
                <a:off x="3988" y="845"/>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2" name="Freeform 532">
                <a:extLst>
                  <a:ext uri="{FF2B5EF4-FFF2-40B4-BE49-F238E27FC236}">
                    <a16:creationId xmlns:a16="http://schemas.microsoft.com/office/drawing/2014/main" id="{C48BB0E8-8892-A180-2C51-C5FA8F92D95B}"/>
                  </a:ext>
                </a:extLst>
              </p:cNvPr>
              <p:cNvSpPr>
                <a:spLocks/>
              </p:cNvSpPr>
              <p:nvPr/>
            </p:nvSpPr>
            <p:spPr bwMode="auto">
              <a:xfrm>
                <a:off x="3954" y="87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3" name="Freeform 533">
                <a:extLst>
                  <a:ext uri="{FF2B5EF4-FFF2-40B4-BE49-F238E27FC236}">
                    <a16:creationId xmlns:a16="http://schemas.microsoft.com/office/drawing/2014/main" id="{A174CE65-F604-ED3E-243F-B67E607A0AF1}"/>
                  </a:ext>
                </a:extLst>
              </p:cNvPr>
              <p:cNvSpPr>
                <a:spLocks/>
              </p:cNvSpPr>
              <p:nvPr/>
            </p:nvSpPr>
            <p:spPr bwMode="auto">
              <a:xfrm>
                <a:off x="3921" y="913"/>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4" name="Oval 534">
                <a:extLst>
                  <a:ext uri="{FF2B5EF4-FFF2-40B4-BE49-F238E27FC236}">
                    <a16:creationId xmlns:a16="http://schemas.microsoft.com/office/drawing/2014/main" id="{D3FD18F5-227C-D057-5191-B31560FF0CAB}"/>
                  </a:ext>
                </a:extLst>
              </p:cNvPr>
              <p:cNvSpPr>
                <a:spLocks noChangeArrowheads="1"/>
              </p:cNvSpPr>
              <p:nvPr/>
            </p:nvSpPr>
            <p:spPr bwMode="auto">
              <a:xfrm>
                <a:off x="3888" y="9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5" name="Oval 535">
                <a:extLst>
                  <a:ext uri="{FF2B5EF4-FFF2-40B4-BE49-F238E27FC236}">
                    <a16:creationId xmlns:a16="http://schemas.microsoft.com/office/drawing/2014/main" id="{AE9F8709-2F57-5C22-B4A9-BAEDAC1C309A}"/>
                  </a:ext>
                </a:extLst>
              </p:cNvPr>
              <p:cNvSpPr>
                <a:spLocks noChangeArrowheads="1"/>
              </p:cNvSpPr>
              <p:nvPr/>
            </p:nvSpPr>
            <p:spPr bwMode="auto">
              <a:xfrm>
                <a:off x="3854" y="98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6" name="Freeform 536">
                <a:extLst>
                  <a:ext uri="{FF2B5EF4-FFF2-40B4-BE49-F238E27FC236}">
                    <a16:creationId xmlns:a16="http://schemas.microsoft.com/office/drawing/2014/main" id="{79B44C10-8052-2648-2BFC-B38E23713364}"/>
                  </a:ext>
                </a:extLst>
              </p:cNvPr>
              <p:cNvSpPr>
                <a:spLocks/>
              </p:cNvSpPr>
              <p:nvPr/>
            </p:nvSpPr>
            <p:spPr bwMode="auto">
              <a:xfrm>
                <a:off x="3819" y="1015"/>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7" name="Freeform 537">
                <a:extLst>
                  <a:ext uri="{FF2B5EF4-FFF2-40B4-BE49-F238E27FC236}">
                    <a16:creationId xmlns:a16="http://schemas.microsoft.com/office/drawing/2014/main" id="{AAC9B79E-D650-5A92-EFD5-691A9458E90E}"/>
                  </a:ext>
                </a:extLst>
              </p:cNvPr>
              <p:cNvSpPr>
                <a:spLocks/>
              </p:cNvSpPr>
              <p:nvPr/>
            </p:nvSpPr>
            <p:spPr bwMode="auto">
              <a:xfrm>
                <a:off x="3785" y="104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8" name="Freeform 538">
                <a:extLst>
                  <a:ext uri="{FF2B5EF4-FFF2-40B4-BE49-F238E27FC236}">
                    <a16:creationId xmlns:a16="http://schemas.microsoft.com/office/drawing/2014/main" id="{2340247A-1AB4-82D8-02BD-5B1D084A861A}"/>
                  </a:ext>
                </a:extLst>
              </p:cNvPr>
              <p:cNvSpPr>
                <a:spLocks/>
              </p:cNvSpPr>
              <p:nvPr/>
            </p:nvSpPr>
            <p:spPr bwMode="auto">
              <a:xfrm>
                <a:off x="4401" y="37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9" name="Freeform 539">
                <a:extLst>
                  <a:ext uri="{FF2B5EF4-FFF2-40B4-BE49-F238E27FC236}">
                    <a16:creationId xmlns:a16="http://schemas.microsoft.com/office/drawing/2014/main" id="{209B6BA8-D6C2-38CB-23DB-6B5FE2F72578}"/>
                  </a:ext>
                </a:extLst>
              </p:cNvPr>
              <p:cNvSpPr>
                <a:spLocks/>
              </p:cNvSpPr>
              <p:nvPr/>
            </p:nvSpPr>
            <p:spPr bwMode="auto">
              <a:xfrm>
                <a:off x="4367" y="41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0" name="Oval 540">
                <a:extLst>
                  <a:ext uri="{FF2B5EF4-FFF2-40B4-BE49-F238E27FC236}">
                    <a16:creationId xmlns:a16="http://schemas.microsoft.com/office/drawing/2014/main" id="{9E4A748B-FEBB-D809-998F-E44E60536603}"/>
                  </a:ext>
                </a:extLst>
              </p:cNvPr>
              <p:cNvSpPr>
                <a:spLocks noChangeArrowheads="1"/>
              </p:cNvSpPr>
              <p:nvPr/>
            </p:nvSpPr>
            <p:spPr bwMode="auto">
              <a:xfrm>
                <a:off x="4334" y="447"/>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1" name="Oval 541">
                <a:extLst>
                  <a:ext uri="{FF2B5EF4-FFF2-40B4-BE49-F238E27FC236}">
                    <a16:creationId xmlns:a16="http://schemas.microsoft.com/office/drawing/2014/main" id="{194EE8FE-26AC-CAAA-C398-DF459CDDC2CD}"/>
                  </a:ext>
                </a:extLst>
              </p:cNvPr>
              <p:cNvSpPr>
                <a:spLocks noChangeArrowheads="1"/>
              </p:cNvSpPr>
              <p:nvPr/>
            </p:nvSpPr>
            <p:spPr bwMode="auto">
              <a:xfrm>
                <a:off x="4300" y="48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2" name="Freeform 542">
                <a:extLst>
                  <a:ext uri="{FF2B5EF4-FFF2-40B4-BE49-F238E27FC236}">
                    <a16:creationId xmlns:a16="http://schemas.microsoft.com/office/drawing/2014/main" id="{4BB40038-354F-DD98-87E3-C1FBD600054B}"/>
                  </a:ext>
                </a:extLst>
              </p:cNvPr>
              <p:cNvSpPr>
                <a:spLocks/>
              </p:cNvSpPr>
              <p:nvPr/>
            </p:nvSpPr>
            <p:spPr bwMode="auto">
              <a:xfrm>
                <a:off x="4265" y="51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3" name="Freeform 543">
                <a:extLst>
                  <a:ext uri="{FF2B5EF4-FFF2-40B4-BE49-F238E27FC236}">
                    <a16:creationId xmlns:a16="http://schemas.microsoft.com/office/drawing/2014/main" id="{F401A7C7-1705-29D2-16F0-0AFEAE1929D4}"/>
                  </a:ext>
                </a:extLst>
              </p:cNvPr>
              <p:cNvSpPr>
                <a:spLocks/>
              </p:cNvSpPr>
              <p:nvPr/>
            </p:nvSpPr>
            <p:spPr bwMode="auto">
              <a:xfrm>
                <a:off x="4231" y="54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4" name="Freeform 544">
                <a:extLst>
                  <a:ext uri="{FF2B5EF4-FFF2-40B4-BE49-F238E27FC236}">
                    <a16:creationId xmlns:a16="http://schemas.microsoft.com/office/drawing/2014/main" id="{0A33CFB1-153A-280B-72F3-B76D1A2CEAFE}"/>
                  </a:ext>
                </a:extLst>
              </p:cNvPr>
              <p:cNvSpPr>
                <a:spLocks/>
              </p:cNvSpPr>
              <p:nvPr/>
            </p:nvSpPr>
            <p:spPr bwMode="auto">
              <a:xfrm>
                <a:off x="4198" y="58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5" name="Freeform 545">
                <a:extLst>
                  <a:ext uri="{FF2B5EF4-FFF2-40B4-BE49-F238E27FC236}">
                    <a16:creationId xmlns:a16="http://schemas.microsoft.com/office/drawing/2014/main" id="{1C206DFA-5775-2986-6E21-48042B8A3237}"/>
                  </a:ext>
                </a:extLst>
              </p:cNvPr>
              <p:cNvSpPr>
                <a:spLocks/>
              </p:cNvSpPr>
              <p:nvPr/>
            </p:nvSpPr>
            <p:spPr bwMode="auto">
              <a:xfrm>
                <a:off x="4164" y="615"/>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6" name="Freeform 546">
                <a:extLst>
                  <a:ext uri="{FF2B5EF4-FFF2-40B4-BE49-F238E27FC236}">
                    <a16:creationId xmlns:a16="http://schemas.microsoft.com/office/drawing/2014/main" id="{85EFB433-1257-C117-A5B3-C54E4C0E7C75}"/>
                  </a:ext>
                </a:extLst>
              </p:cNvPr>
              <p:cNvSpPr>
                <a:spLocks/>
              </p:cNvSpPr>
              <p:nvPr/>
            </p:nvSpPr>
            <p:spPr bwMode="auto">
              <a:xfrm>
                <a:off x="4130" y="649"/>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7" name="Oval 547">
                <a:extLst>
                  <a:ext uri="{FF2B5EF4-FFF2-40B4-BE49-F238E27FC236}">
                    <a16:creationId xmlns:a16="http://schemas.microsoft.com/office/drawing/2014/main" id="{FFB5AA1A-556B-C76C-9C57-F845A45CE880}"/>
                  </a:ext>
                </a:extLst>
              </p:cNvPr>
              <p:cNvSpPr>
                <a:spLocks noChangeArrowheads="1"/>
              </p:cNvSpPr>
              <p:nvPr/>
            </p:nvSpPr>
            <p:spPr bwMode="auto">
              <a:xfrm>
                <a:off x="4097" y="68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8" name="Freeform 548">
                <a:extLst>
                  <a:ext uri="{FF2B5EF4-FFF2-40B4-BE49-F238E27FC236}">
                    <a16:creationId xmlns:a16="http://schemas.microsoft.com/office/drawing/2014/main" id="{040BD4B8-91E1-9733-1560-3DF2D87674E4}"/>
                  </a:ext>
                </a:extLst>
              </p:cNvPr>
              <p:cNvSpPr>
                <a:spLocks/>
              </p:cNvSpPr>
              <p:nvPr/>
            </p:nvSpPr>
            <p:spPr bwMode="auto">
              <a:xfrm>
                <a:off x="4062" y="71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9" name="Freeform 549">
                <a:extLst>
                  <a:ext uri="{FF2B5EF4-FFF2-40B4-BE49-F238E27FC236}">
                    <a16:creationId xmlns:a16="http://schemas.microsoft.com/office/drawing/2014/main" id="{499FF074-2B57-773E-6874-AF7A75305FE7}"/>
                  </a:ext>
                </a:extLst>
              </p:cNvPr>
              <p:cNvSpPr>
                <a:spLocks/>
              </p:cNvSpPr>
              <p:nvPr/>
            </p:nvSpPr>
            <p:spPr bwMode="auto">
              <a:xfrm>
                <a:off x="4028" y="75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0" name="Freeform 550">
                <a:extLst>
                  <a:ext uri="{FF2B5EF4-FFF2-40B4-BE49-F238E27FC236}">
                    <a16:creationId xmlns:a16="http://schemas.microsoft.com/office/drawing/2014/main" id="{35F03C54-EBC4-12D5-B2B7-EA055B23DDFD}"/>
                  </a:ext>
                </a:extLst>
              </p:cNvPr>
              <p:cNvSpPr>
                <a:spLocks/>
              </p:cNvSpPr>
              <p:nvPr/>
            </p:nvSpPr>
            <p:spPr bwMode="auto">
              <a:xfrm>
                <a:off x="3994" y="78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1" name="Freeform 551">
                <a:extLst>
                  <a:ext uri="{FF2B5EF4-FFF2-40B4-BE49-F238E27FC236}">
                    <a16:creationId xmlns:a16="http://schemas.microsoft.com/office/drawing/2014/main" id="{C61D5745-23FA-2D74-77D7-BA0D43305941}"/>
                  </a:ext>
                </a:extLst>
              </p:cNvPr>
              <p:cNvSpPr>
                <a:spLocks/>
              </p:cNvSpPr>
              <p:nvPr/>
            </p:nvSpPr>
            <p:spPr bwMode="auto">
              <a:xfrm>
                <a:off x="3961" y="818"/>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2" name="Freeform 552">
                <a:extLst>
                  <a:ext uri="{FF2B5EF4-FFF2-40B4-BE49-F238E27FC236}">
                    <a16:creationId xmlns:a16="http://schemas.microsoft.com/office/drawing/2014/main" id="{2F9D48E7-AD77-CEE9-ACB2-9645C4011B06}"/>
                  </a:ext>
                </a:extLst>
              </p:cNvPr>
              <p:cNvSpPr>
                <a:spLocks/>
              </p:cNvSpPr>
              <p:nvPr/>
            </p:nvSpPr>
            <p:spPr bwMode="auto">
              <a:xfrm>
                <a:off x="3927" y="852"/>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3" name="Freeform 553">
                <a:extLst>
                  <a:ext uri="{FF2B5EF4-FFF2-40B4-BE49-F238E27FC236}">
                    <a16:creationId xmlns:a16="http://schemas.microsoft.com/office/drawing/2014/main" id="{49B32B13-91F7-97CD-393E-64C868A5549B}"/>
                  </a:ext>
                </a:extLst>
              </p:cNvPr>
              <p:cNvSpPr>
                <a:spLocks/>
              </p:cNvSpPr>
              <p:nvPr/>
            </p:nvSpPr>
            <p:spPr bwMode="auto">
              <a:xfrm>
                <a:off x="3893" y="885"/>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4" name="Freeform 554">
                <a:extLst>
                  <a:ext uri="{FF2B5EF4-FFF2-40B4-BE49-F238E27FC236}">
                    <a16:creationId xmlns:a16="http://schemas.microsoft.com/office/drawing/2014/main" id="{E0755AE0-97F3-4A31-FA93-438A7EF60DA2}"/>
                  </a:ext>
                </a:extLst>
              </p:cNvPr>
              <p:cNvSpPr>
                <a:spLocks/>
              </p:cNvSpPr>
              <p:nvPr/>
            </p:nvSpPr>
            <p:spPr bwMode="auto">
              <a:xfrm>
                <a:off x="3859" y="9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5" name="Freeform 555">
                <a:extLst>
                  <a:ext uri="{FF2B5EF4-FFF2-40B4-BE49-F238E27FC236}">
                    <a16:creationId xmlns:a16="http://schemas.microsoft.com/office/drawing/2014/main" id="{8E8FB318-5D0C-7167-1E43-8425E7FB303C}"/>
                  </a:ext>
                </a:extLst>
              </p:cNvPr>
              <p:cNvSpPr>
                <a:spLocks/>
              </p:cNvSpPr>
              <p:nvPr/>
            </p:nvSpPr>
            <p:spPr bwMode="auto">
              <a:xfrm>
                <a:off x="3825" y="95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6" name="Freeform 556">
                <a:extLst>
                  <a:ext uri="{FF2B5EF4-FFF2-40B4-BE49-F238E27FC236}">
                    <a16:creationId xmlns:a16="http://schemas.microsoft.com/office/drawing/2014/main" id="{13833152-5A0F-9D29-C2B0-1065786AA923}"/>
                  </a:ext>
                </a:extLst>
              </p:cNvPr>
              <p:cNvSpPr>
                <a:spLocks/>
              </p:cNvSpPr>
              <p:nvPr/>
            </p:nvSpPr>
            <p:spPr bwMode="auto">
              <a:xfrm>
                <a:off x="3791" y="98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7" name="Oval 557">
                <a:extLst>
                  <a:ext uri="{FF2B5EF4-FFF2-40B4-BE49-F238E27FC236}">
                    <a16:creationId xmlns:a16="http://schemas.microsoft.com/office/drawing/2014/main" id="{EE9FAD5D-CCAB-DF22-850F-F4360F34EF48}"/>
                  </a:ext>
                </a:extLst>
              </p:cNvPr>
              <p:cNvSpPr>
                <a:spLocks noChangeArrowheads="1"/>
              </p:cNvSpPr>
              <p:nvPr/>
            </p:nvSpPr>
            <p:spPr bwMode="auto">
              <a:xfrm>
                <a:off x="3759" y="102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8" name="Freeform 558">
                <a:extLst>
                  <a:ext uri="{FF2B5EF4-FFF2-40B4-BE49-F238E27FC236}">
                    <a16:creationId xmlns:a16="http://schemas.microsoft.com/office/drawing/2014/main" id="{B10A47BC-A568-28E6-77BC-51301F6A429F}"/>
                  </a:ext>
                </a:extLst>
              </p:cNvPr>
              <p:cNvSpPr>
                <a:spLocks/>
              </p:cNvSpPr>
              <p:nvPr/>
            </p:nvSpPr>
            <p:spPr bwMode="auto">
              <a:xfrm>
                <a:off x="4373" y="35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9" name="Freeform 559">
                <a:extLst>
                  <a:ext uri="{FF2B5EF4-FFF2-40B4-BE49-F238E27FC236}">
                    <a16:creationId xmlns:a16="http://schemas.microsoft.com/office/drawing/2014/main" id="{C90979E0-4DF3-3D04-5285-6FE12969F168}"/>
                  </a:ext>
                </a:extLst>
              </p:cNvPr>
              <p:cNvSpPr>
                <a:spLocks/>
              </p:cNvSpPr>
              <p:nvPr/>
            </p:nvSpPr>
            <p:spPr bwMode="auto">
              <a:xfrm>
                <a:off x="4339" y="38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0" name="Oval 560">
                <a:extLst>
                  <a:ext uri="{FF2B5EF4-FFF2-40B4-BE49-F238E27FC236}">
                    <a16:creationId xmlns:a16="http://schemas.microsoft.com/office/drawing/2014/main" id="{10960D58-A33B-1A7A-D7E1-FD1C516AA8A4}"/>
                  </a:ext>
                </a:extLst>
              </p:cNvPr>
              <p:cNvSpPr>
                <a:spLocks noChangeArrowheads="1"/>
              </p:cNvSpPr>
              <p:nvPr/>
            </p:nvSpPr>
            <p:spPr bwMode="auto">
              <a:xfrm>
                <a:off x="4306" y="41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1" name="Oval 561">
                <a:extLst>
                  <a:ext uri="{FF2B5EF4-FFF2-40B4-BE49-F238E27FC236}">
                    <a16:creationId xmlns:a16="http://schemas.microsoft.com/office/drawing/2014/main" id="{57F311ED-4D9A-634B-50C0-565A71AF927B}"/>
                  </a:ext>
                </a:extLst>
              </p:cNvPr>
              <p:cNvSpPr>
                <a:spLocks noChangeArrowheads="1"/>
              </p:cNvSpPr>
              <p:nvPr/>
            </p:nvSpPr>
            <p:spPr bwMode="auto">
              <a:xfrm>
                <a:off x="4272" y="45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2" name="Freeform 562">
                <a:extLst>
                  <a:ext uri="{FF2B5EF4-FFF2-40B4-BE49-F238E27FC236}">
                    <a16:creationId xmlns:a16="http://schemas.microsoft.com/office/drawing/2014/main" id="{8277544C-33B9-9459-D036-651B9E06130C}"/>
                  </a:ext>
                </a:extLst>
              </p:cNvPr>
              <p:cNvSpPr>
                <a:spLocks/>
              </p:cNvSpPr>
              <p:nvPr/>
            </p:nvSpPr>
            <p:spPr bwMode="auto">
              <a:xfrm>
                <a:off x="4238" y="486"/>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3" name="Freeform 563">
                <a:extLst>
                  <a:ext uri="{FF2B5EF4-FFF2-40B4-BE49-F238E27FC236}">
                    <a16:creationId xmlns:a16="http://schemas.microsoft.com/office/drawing/2014/main" id="{E51F1A1D-5F64-2EC8-DCDB-EF04FBC756AA}"/>
                  </a:ext>
                </a:extLst>
              </p:cNvPr>
              <p:cNvSpPr>
                <a:spLocks/>
              </p:cNvSpPr>
              <p:nvPr/>
            </p:nvSpPr>
            <p:spPr bwMode="auto">
              <a:xfrm>
                <a:off x="4204" y="5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4" name="Freeform 564">
                <a:extLst>
                  <a:ext uri="{FF2B5EF4-FFF2-40B4-BE49-F238E27FC236}">
                    <a16:creationId xmlns:a16="http://schemas.microsoft.com/office/drawing/2014/main" id="{E5AC3EB9-4F3D-63CC-58AF-BFF0286A2DCB}"/>
                  </a:ext>
                </a:extLst>
              </p:cNvPr>
              <p:cNvSpPr>
                <a:spLocks/>
              </p:cNvSpPr>
              <p:nvPr/>
            </p:nvSpPr>
            <p:spPr bwMode="auto">
              <a:xfrm>
                <a:off x="4170" y="55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5" name="Freeform 565">
                <a:extLst>
                  <a:ext uri="{FF2B5EF4-FFF2-40B4-BE49-F238E27FC236}">
                    <a16:creationId xmlns:a16="http://schemas.microsoft.com/office/drawing/2014/main" id="{BFE49F1A-CFD7-9D27-4A69-F3A8ACAF845E}"/>
                  </a:ext>
                </a:extLst>
              </p:cNvPr>
              <p:cNvSpPr>
                <a:spLocks/>
              </p:cNvSpPr>
              <p:nvPr/>
            </p:nvSpPr>
            <p:spPr bwMode="auto">
              <a:xfrm>
                <a:off x="4136" y="58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6" name="Freeform 566">
                <a:extLst>
                  <a:ext uri="{FF2B5EF4-FFF2-40B4-BE49-F238E27FC236}">
                    <a16:creationId xmlns:a16="http://schemas.microsoft.com/office/drawing/2014/main" id="{4A70A06D-494F-2FC4-45A5-F3CE0C3B6D56}"/>
                  </a:ext>
                </a:extLst>
              </p:cNvPr>
              <p:cNvSpPr>
                <a:spLocks/>
              </p:cNvSpPr>
              <p:nvPr/>
            </p:nvSpPr>
            <p:spPr bwMode="auto">
              <a:xfrm>
                <a:off x="4102" y="62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7" name="Freeform 567">
                <a:extLst>
                  <a:ext uri="{FF2B5EF4-FFF2-40B4-BE49-F238E27FC236}">
                    <a16:creationId xmlns:a16="http://schemas.microsoft.com/office/drawing/2014/main" id="{D00A575A-6351-5D33-B805-14C6F6222A32}"/>
                  </a:ext>
                </a:extLst>
              </p:cNvPr>
              <p:cNvSpPr>
                <a:spLocks/>
              </p:cNvSpPr>
              <p:nvPr/>
            </p:nvSpPr>
            <p:spPr bwMode="auto">
              <a:xfrm>
                <a:off x="4068" y="65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8" name="Freeform 568">
                <a:extLst>
                  <a:ext uri="{FF2B5EF4-FFF2-40B4-BE49-F238E27FC236}">
                    <a16:creationId xmlns:a16="http://schemas.microsoft.com/office/drawing/2014/main" id="{2A612E0E-B157-E77D-BBEC-357F22FC1339}"/>
                  </a:ext>
                </a:extLst>
              </p:cNvPr>
              <p:cNvSpPr>
                <a:spLocks/>
              </p:cNvSpPr>
              <p:nvPr/>
            </p:nvSpPr>
            <p:spPr bwMode="auto">
              <a:xfrm>
                <a:off x="4035" y="689"/>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9" name="Freeform 569">
                <a:extLst>
                  <a:ext uri="{FF2B5EF4-FFF2-40B4-BE49-F238E27FC236}">
                    <a16:creationId xmlns:a16="http://schemas.microsoft.com/office/drawing/2014/main" id="{CC9D754C-9FFE-307D-D6B7-681657C9F328}"/>
                  </a:ext>
                </a:extLst>
              </p:cNvPr>
              <p:cNvSpPr>
                <a:spLocks/>
              </p:cNvSpPr>
              <p:nvPr/>
            </p:nvSpPr>
            <p:spPr bwMode="auto">
              <a:xfrm>
                <a:off x="4001" y="722"/>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0" name="Freeform 570">
                <a:extLst>
                  <a:ext uri="{FF2B5EF4-FFF2-40B4-BE49-F238E27FC236}">
                    <a16:creationId xmlns:a16="http://schemas.microsoft.com/office/drawing/2014/main" id="{CBA64139-223D-87A6-15A6-DDB19F6150D5}"/>
                  </a:ext>
                </a:extLst>
              </p:cNvPr>
              <p:cNvSpPr>
                <a:spLocks/>
              </p:cNvSpPr>
              <p:nvPr/>
            </p:nvSpPr>
            <p:spPr bwMode="auto">
              <a:xfrm>
                <a:off x="3967" y="756"/>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1" name="Freeform 571">
                <a:extLst>
                  <a:ext uri="{FF2B5EF4-FFF2-40B4-BE49-F238E27FC236}">
                    <a16:creationId xmlns:a16="http://schemas.microsoft.com/office/drawing/2014/main" id="{812DBBEA-B640-3020-BB2B-E223CD9E5097}"/>
                  </a:ext>
                </a:extLst>
              </p:cNvPr>
              <p:cNvSpPr>
                <a:spLocks/>
              </p:cNvSpPr>
              <p:nvPr/>
            </p:nvSpPr>
            <p:spPr bwMode="auto">
              <a:xfrm>
                <a:off x="3933" y="79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2" name="Freeform 572">
                <a:extLst>
                  <a:ext uri="{FF2B5EF4-FFF2-40B4-BE49-F238E27FC236}">
                    <a16:creationId xmlns:a16="http://schemas.microsoft.com/office/drawing/2014/main" id="{8FA810AB-F137-398A-3C86-AAAD9D9DF17F}"/>
                  </a:ext>
                </a:extLst>
              </p:cNvPr>
              <p:cNvSpPr>
                <a:spLocks/>
              </p:cNvSpPr>
              <p:nvPr/>
            </p:nvSpPr>
            <p:spPr bwMode="auto">
              <a:xfrm>
                <a:off x="3899" y="82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3" name="Freeform 573">
                <a:extLst>
                  <a:ext uri="{FF2B5EF4-FFF2-40B4-BE49-F238E27FC236}">
                    <a16:creationId xmlns:a16="http://schemas.microsoft.com/office/drawing/2014/main" id="{089DF105-CE85-117C-AAF8-D539C8C651B0}"/>
                  </a:ext>
                </a:extLst>
              </p:cNvPr>
              <p:cNvSpPr>
                <a:spLocks/>
              </p:cNvSpPr>
              <p:nvPr/>
            </p:nvSpPr>
            <p:spPr bwMode="auto">
              <a:xfrm>
                <a:off x="3865" y="85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4" name="Freeform 574">
                <a:extLst>
                  <a:ext uri="{FF2B5EF4-FFF2-40B4-BE49-F238E27FC236}">
                    <a16:creationId xmlns:a16="http://schemas.microsoft.com/office/drawing/2014/main" id="{16EADDBF-0675-FEFB-2572-D13D2C36FCF5}"/>
                  </a:ext>
                </a:extLst>
              </p:cNvPr>
              <p:cNvSpPr>
                <a:spLocks/>
              </p:cNvSpPr>
              <p:nvPr/>
            </p:nvSpPr>
            <p:spPr bwMode="auto">
              <a:xfrm>
                <a:off x="3832" y="892"/>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5" name="Freeform 575">
                <a:extLst>
                  <a:ext uri="{FF2B5EF4-FFF2-40B4-BE49-F238E27FC236}">
                    <a16:creationId xmlns:a16="http://schemas.microsoft.com/office/drawing/2014/main" id="{BBE0FA09-01FD-008C-D730-77B5A45980F7}"/>
                  </a:ext>
                </a:extLst>
              </p:cNvPr>
              <p:cNvSpPr>
                <a:spLocks/>
              </p:cNvSpPr>
              <p:nvPr/>
            </p:nvSpPr>
            <p:spPr bwMode="auto">
              <a:xfrm>
                <a:off x="3798" y="92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6" name="Freeform 576">
                <a:extLst>
                  <a:ext uri="{FF2B5EF4-FFF2-40B4-BE49-F238E27FC236}">
                    <a16:creationId xmlns:a16="http://schemas.microsoft.com/office/drawing/2014/main" id="{3E75B0C1-8AD2-0583-83C9-F3128772B50C}"/>
                  </a:ext>
                </a:extLst>
              </p:cNvPr>
              <p:cNvSpPr>
                <a:spLocks/>
              </p:cNvSpPr>
              <p:nvPr/>
            </p:nvSpPr>
            <p:spPr bwMode="auto">
              <a:xfrm>
                <a:off x="3764" y="959"/>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7" name="Oval 577">
                <a:extLst>
                  <a:ext uri="{FF2B5EF4-FFF2-40B4-BE49-F238E27FC236}">
                    <a16:creationId xmlns:a16="http://schemas.microsoft.com/office/drawing/2014/main" id="{E10FEEFD-163C-979E-B13C-574A7DA34A95}"/>
                  </a:ext>
                </a:extLst>
              </p:cNvPr>
              <p:cNvSpPr>
                <a:spLocks noChangeArrowheads="1"/>
              </p:cNvSpPr>
              <p:nvPr/>
            </p:nvSpPr>
            <p:spPr bwMode="auto">
              <a:xfrm>
                <a:off x="3731" y="99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8" name="Freeform 578">
                <a:extLst>
                  <a:ext uri="{FF2B5EF4-FFF2-40B4-BE49-F238E27FC236}">
                    <a16:creationId xmlns:a16="http://schemas.microsoft.com/office/drawing/2014/main" id="{908E7C32-82A8-0987-C3F1-7AE352AEAD57}"/>
                  </a:ext>
                </a:extLst>
              </p:cNvPr>
              <p:cNvSpPr>
                <a:spLocks/>
              </p:cNvSpPr>
              <p:nvPr/>
            </p:nvSpPr>
            <p:spPr bwMode="auto">
              <a:xfrm>
                <a:off x="4345" y="323"/>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9" name="Freeform 579">
                <a:extLst>
                  <a:ext uri="{FF2B5EF4-FFF2-40B4-BE49-F238E27FC236}">
                    <a16:creationId xmlns:a16="http://schemas.microsoft.com/office/drawing/2014/main" id="{A7EA053E-F954-543D-D428-C26E47325EC2}"/>
                  </a:ext>
                </a:extLst>
              </p:cNvPr>
              <p:cNvSpPr>
                <a:spLocks/>
              </p:cNvSpPr>
              <p:nvPr/>
            </p:nvSpPr>
            <p:spPr bwMode="auto">
              <a:xfrm>
                <a:off x="4311" y="35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0" name="Freeform 580">
                <a:extLst>
                  <a:ext uri="{FF2B5EF4-FFF2-40B4-BE49-F238E27FC236}">
                    <a16:creationId xmlns:a16="http://schemas.microsoft.com/office/drawing/2014/main" id="{44BF114B-FBDC-4616-E865-A8D45392B6B9}"/>
                  </a:ext>
                </a:extLst>
              </p:cNvPr>
              <p:cNvSpPr>
                <a:spLocks/>
              </p:cNvSpPr>
              <p:nvPr/>
            </p:nvSpPr>
            <p:spPr bwMode="auto">
              <a:xfrm>
                <a:off x="4278" y="39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1" name="Freeform 581">
                <a:extLst>
                  <a:ext uri="{FF2B5EF4-FFF2-40B4-BE49-F238E27FC236}">
                    <a16:creationId xmlns:a16="http://schemas.microsoft.com/office/drawing/2014/main" id="{8A1C3891-3678-545D-2CC8-D80D63C37F4E}"/>
                  </a:ext>
                </a:extLst>
              </p:cNvPr>
              <p:cNvSpPr>
                <a:spLocks/>
              </p:cNvSpPr>
              <p:nvPr/>
            </p:nvSpPr>
            <p:spPr bwMode="auto">
              <a:xfrm>
                <a:off x="4244" y="42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2" name="Freeform 582">
                <a:extLst>
                  <a:ext uri="{FF2B5EF4-FFF2-40B4-BE49-F238E27FC236}">
                    <a16:creationId xmlns:a16="http://schemas.microsoft.com/office/drawing/2014/main" id="{38C3519C-969B-05BF-B7A0-E9326D0026FC}"/>
                  </a:ext>
                </a:extLst>
              </p:cNvPr>
              <p:cNvSpPr>
                <a:spLocks/>
              </p:cNvSpPr>
              <p:nvPr/>
            </p:nvSpPr>
            <p:spPr bwMode="auto">
              <a:xfrm>
                <a:off x="4210" y="45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3" name="Oval 583">
                <a:extLst>
                  <a:ext uri="{FF2B5EF4-FFF2-40B4-BE49-F238E27FC236}">
                    <a16:creationId xmlns:a16="http://schemas.microsoft.com/office/drawing/2014/main" id="{9C9E0F4B-0A07-BB3D-91A4-4BB84406C4EE}"/>
                  </a:ext>
                </a:extLst>
              </p:cNvPr>
              <p:cNvSpPr>
                <a:spLocks noChangeArrowheads="1"/>
              </p:cNvSpPr>
              <p:nvPr/>
            </p:nvSpPr>
            <p:spPr bwMode="auto">
              <a:xfrm>
                <a:off x="4177" y="49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4" name="Freeform 584">
                <a:extLst>
                  <a:ext uri="{FF2B5EF4-FFF2-40B4-BE49-F238E27FC236}">
                    <a16:creationId xmlns:a16="http://schemas.microsoft.com/office/drawing/2014/main" id="{43BB9FA1-CBC7-7B72-4409-7AB2609A5486}"/>
                  </a:ext>
                </a:extLst>
              </p:cNvPr>
              <p:cNvSpPr>
                <a:spLocks/>
              </p:cNvSpPr>
              <p:nvPr/>
            </p:nvSpPr>
            <p:spPr bwMode="auto">
              <a:xfrm>
                <a:off x="4142" y="526"/>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5" name="Freeform 585">
                <a:extLst>
                  <a:ext uri="{FF2B5EF4-FFF2-40B4-BE49-F238E27FC236}">
                    <a16:creationId xmlns:a16="http://schemas.microsoft.com/office/drawing/2014/main" id="{DA8A2C49-8AE4-6E3E-09EF-30D1A741C446}"/>
                  </a:ext>
                </a:extLst>
              </p:cNvPr>
              <p:cNvSpPr>
                <a:spLocks/>
              </p:cNvSpPr>
              <p:nvPr/>
            </p:nvSpPr>
            <p:spPr bwMode="auto">
              <a:xfrm>
                <a:off x="4108" y="560"/>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6" name="Freeform 586">
                <a:extLst>
                  <a:ext uri="{FF2B5EF4-FFF2-40B4-BE49-F238E27FC236}">
                    <a16:creationId xmlns:a16="http://schemas.microsoft.com/office/drawing/2014/main" id="{0293379C-017C-0BC3-C3A7-294E3591DEE3}"/>
                  </a:ext>
                </a:extLst>
              </p:cNvPr>
              <p:cNvSpPr>
                <a:spLocks/>
              </p:cNvSpPr>
              <p:nvPr/>
            </p:nvSpPr>
            <p:spPr bwMode="auto">
              <a:xfrm>
                <a:off x="4075" y="593"/>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7" name="Freeform 587">
                <a:extLst>
                  <a:ext uri="{FF2B5EF4-FFF2-40B4-BE49-F238E27FC236}">
                    <a16:creationId xmlns:a16="http://schemas.microsoft.com/office/drawing/2014/main" id="{72C3E303-7609-FE26-1EAD-966B7BD7A033}"/>
                  </a:ext>
                </a:extLst>
              </p:cNvPr>
              <p:cNvSpPr>
                <a:spLocks/>
              </p:cNvSpPr>
              <p:nvPr/>
            </p:nvSpPr>
            <p:spPr bwMode="auto">
              <a:xfrm>
                <a:off x="4041" y="62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8" name="Freeform 588">
                <a:extLst>
                  <a:ext uri="{FF2B5EF4-FFF2-40B4-BE49-F238E27FC236}">
                    <a16:creationId xmlns:a16="http://schemas.microsoft.com/office/drawing/2014/main" id="{A96609C3-2496-2223-9845-7C2F1CBC2A76}"/>
                  </a:ext>
                </a:extLst>
              </p:cNvPr>
              <p:cNvSpPr>
                <a:spLocks/>
              </p:cNvSpPr>
              <p:nvPr/>
            </p:nvSpPr>
            <p:spPr bwMode="auto">
              <a:xfrm>
                <a:off x="4007" y="661"/>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9" name="Oval 589">
                <a:extLst>
                  <a:ext uri="{FF2B5EF4-FFF2-40B4-BE49-F238E27FC236}">
                    <a16:creationId xmlns:a16="http://schemas.microsoft.com/office/drawing/2014/main" id="{245B44DA-184D-843B-FD86-D37E3B3260C4}"/>
                  </a:ext>
                </a:extLst>
              </p:cNvPr>
              <p:cNvSpPr>
                <a:spLocks noChangeArrowheads="1"/>
              </p:cNvSpPr>
              <p:nvPr/>
            </p:nvSpPr>
            <p:spPr bwMode="auto">
              <a:xfrm>
                <a:off x="3974" y="69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0" name="Oval 590">
                <a:extLst>
                  <a:ext uri="{FF2B5EF4-FFF2-40B4-BE49-F238E27FC236}">
                    <a16:creationId xmlns:a16="http://schemas.microsoft.com/office/drawing/2014/main" id="{4EC78AA7-ADA5-7C46-B8FA-5CE153F5FB19}"/>
                  </a:ext>
                </a:extLst>
              </p:cNvPr>
              <p:cNvSpPr>
                <a:spLocks noChangeArrowheads="1"/>
              </p:cNvSpPr>
              <p:nvPr/>
            </p:nvSpPr>
            <p:spPr bwMode="auto">
              <a:xfrm>
                <a:off x="3940" y="73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1" name="Freeform 591">
                <a:extLst>
                  <a:ext uri="{FF2B5EF4-FFF2-40B4-BE49-F238E27FC236}">
                    <a16:creationId xmlns:a16="http://schemas.microsoft.com/office/drawing/2014/main" id="{D6BB5D2C-343F-6761-5CD8-11C3AE2087EF}"/>
                  </a:ext>
                </a:extLst>
              </p:cNvPr>
              <p:cNvSpPr>
                <a:spLocks/>
              </p:cNvSpPr>
              <p:nvPr/>
            </p:nvSpPr>
            <p:spPr bwMode="auto">
              <a:xfrm>
                <a:off x="3905" y="763"/>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592">
                <a:extLst>
                  <a:ext uri="{FF2B5EF4-FFF2-40B4-BE49-F238E27FC236}">
                    <a16:creationId xmlns:a16="http://schemas.microsoft.com/office/drawing/2014/main" id="{9DE1BA4E-7A55-8878-C935-FB23EC85734A}"/>
                  </a:ext>
                </a:extLst>
              </p:cNvPr>
              <p:cNvSpPr>
                <a:spLocks/>
              </p:cNvSpPr>
              <p:nvPr/>
            </p:nvSpPr>
            <p:spPr bwMode="auto">
              <a:xfrm>
                <a:off x="3872" y="796"/>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593">
                <a:extLst>
                  <a:ext uri="{FF2B5EF4-FFF2-40B4-BE49-F238E27FC236}">
                    <a16:creationId xmlns:a16="http://schemas.microsoft.com/office/drawing/2014/main" id="{5411A107-49EC-EF2B-FCD7-CD1A83F970F9}"/>
                  </a:ext>
                </a:extLst>
              </p:cNvPr>
              <p:cNvSpPr>
                <a:spLocks/>
              </p:cNvSpPr>
              <p:nvPr/>
            </p:nvSpPr>
            <p:spPr bwMode="auto">
              <a:xfrm>
                <a:off x="3838" y="8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Freeform 594">
                <a:extLst>
                  <a:ext uri="{FF2B5EF4-FFF2-40B4-BE49-F238E27FC236}">
                    <a16:creationId xmlns:a16="http://schemas.microsoft.com/office/drawing/2014/main" id="{9AE077CF-0CAF-7814-FC32-A2150935CD9A}"/>
                  </a:ext>
                </a:extLst>
              </p:cNvPr>
              <p:cNvSpPr>
                <a:spLocks/>
              </p:cNvSpPr>
              <p:nvPr/>
            </p:nvSpPr>
            <p:spPr bwMode="auto">
              <a:xfrm>
                <a:off x="3804" y="864"/>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Freeform 595">
                <a:extLst>
                  <a:ext uri="{FF2B5EF4-FFF2-40B4-BE49-F238E27FC236}">
                    <a16:creationId xmlns:a16="http://schemas.microsoft.com/office/drawing/2014/main" id="{BBA2F2EF-CC4F-17A9-6668-924E269EC940}"/>
                  </a:ext>
                </a:extLst>
              </p:cNvPr>
              <p:cNvSpPr>
                <a:spLocks/>
              </p:cNvSpPr>
              <p:nvPr/>
            </p:nvSpPr>
            <p:spPr bwMode="auto">
              <a:xfrm>
                <a:off x="3770" y="898"/>
                <a:ext cx="23" cy="23"/>
              </a:xfrm>
              <a:custGeom>
                <a:avLst/>
                <a:gdLst>
                  <a:gd name="T0" fmla="*/ 194 w 1094"/>
                  <a:gd name="T1" fmla="*/ 900 h 1094"/>
                  <a:gd name="T2" fmla="*/ 194 w 1094"/>
                  <a:gd name="T3" fmla="*/ 194 h 1094"/>
                  <a:gd name="T4" fmla="*/ 899 w 1094"/>
                  <a:gd name="T5" fmla="*/ 194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899" y="194"/>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Freeform 596">
                <a:extLst>
                  <a:ext uri="{FF2B5EF4-FFF2-40B4-BE49-F238E27FC236}">
                    <a16:creationId xmlns:a16="http://schemas.microsoft.com/office/drawing/2014/main" id="{563C9D12-CB88-2648-91D7-73327F8A28D1}"/>
                  </a:ext>
                </a:extLst>
              </p:cNvPr>
              <p:cNvSpPr>
                <a:spLocks/>
              </p:cNvSpPr>
              <p:nvPr/>
            </p:nvSpPr>
            <p:spPr bwMode="auto">
              <a:xfrm>
                <a:off x="3736" y="932"/>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97">
                <a:extLst>
                  <a:ext uri="{FF2B5EF4-FFF2-40B4-BE49-F238E27FC236}">
                    <a16:creationId xmlns:a16="http://schemas.microsoft.com/office/drawing/2014/main" id="{E58B0DC6-924D-7C4C-5D16-CAA756530A5F}"/>
                  </a:ext>
                </a:extLst>
              </p:cNvPr>
              <p:cNvSpPr>
                <a:spLocks/>
              </p:cNvSpPr>
              <p:nvPr/>
            </p:nvSpPr>
            <p:spPr bwMode="auto">
              <a:xfrm>
                <a:off x="3702" y="96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98">
                <a:extLst>
                  <a:ext uri="{FF2B5EF4-FFF2-40B4-BE49-F238E27FC236}">
                    <a16:creationId xmlns:a16="http://schemas.microsoft.com/office/drawing/2014/main" id="{146B0E63-AC0C-288E-FD71-48CF63E5F0A1}"/>
                  </a:ext>
                </a:extLst>
              </p:cNvPr>
              <p:cNvSpPr>
                <a:spLocks/>
              </p:cNvSpPr>
              <p:nvPr/>
            </p:nvSpPr>
            <p:spPr bwMode="auto">
              <a:xfrm>
                <a:off x="4318" y="29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99">
                <a:extLst>
                  <a:ext uri="{FF2B5EF4-FFF2-40B4-BE49-F238E27FC236}">
                    <a16:creationId xmlns:a16="http://schemas.microsoft.com/office/drawing/2014/main" id="{F634CAFD-71A4-E308-A9C6-F8269A8C45CF}"/>
                  </a:ext>
                </a:extLst>
              </p:cNvPr>
              <p:cNvSpPr>
                <a:spLocks/>
              </p:cNvSpPr>
              <p:nvPr/>
            </p:nvSpPr>
            <p:spPr bwMode="auto">
              <a:xfrm>
                <a:off x="4284" y="32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600">
                <a:extLst>
                  <a:ext uri="{FF2B5EF4-FFF2-40B4-BE49-F238E27FC236}">
                    <a16:creationId xmlns:a16="http://schemas.microsoft.com/office/drawing/2014/main" id="{FD0CD5FC-C114-A097-0FD0-05A8E139F664}"/>
                  </a:ext>
                </a:extLst>
              </p:cNvPr>
              <p:cNvSpPr>
                <a:spLocks/>
              </p:cNvSpPr>
              <p:nvPr/>
            </p:nvSpPr>
            <p:spPr bwMode="auto">
              <a:xfrm>
                <a:off x="4250" y="36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601">
                <a:extLst>
                  <a:ext uri="{FF2B5EF4-FFF2-40B4-BE49-F238E27FC236}">
                    <a16:creationId xmlns:a16="http://schemas.microsoft.com/office/drawing/2014/main" id="{B117FF22-BE8D-D9B4-B7ED-53AB70DD0A0B}"/>
                  </a:ext>
                </a:extLst>
              </p:cNvPr>
              <p:cNvSpPr>
                <a:spLocks/>
              </p:cNvSpPr>
              <p:nvPr/>
            </p:nvSpPr>
            <p:spPr bwMode="auto">
              <a:xfrm>
                <a:off x="4216" y="397"/>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602">
                <a:extLst>
                  <a:ext uri="{FF2B5EF4-FFF2-40B4-BE49-F238E27FC236}">
                    <a16:creationId xmlns:a16="http://schemas.microsoft.com/office/drawing/2014/main" id="{8B8826C3-B168-C5FF-DB5D-811AA19CC940}"/>
                  </a:ext>
                </a:extLst>
              </p:cNvPr>
              <p:cNvSpPr>
                <a:spLocks/>
              </p:cNvSpPr>
              <p:nvPr/>
            </p:nvSpPr>
            <p:spPr bwMode="auto">
              <a:xfrm>
                <a:off x="4182" y="43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Oval 603">
                <a:extLst>
                  <a:ext uri="{FF2B5EF4-FFF2-40B4-BE49-F238E27FC236}">
                    <a16:creationId xmlns:a16="http://schemas.microsoft.com/office/drawing/2014/main" id="{68CFA75E-06C5-E40E-18F1-19845EDA7517}"/>
                  </a:ext>
                </a:extLst>
              </p:cNvPr>
              <p:cNvSpPr>
                <a:spLocks noChangeArrowheads="1"/>
              </p:cNvSpPr>
              <p:nvPr/>
            </p:nvSpPr>
            <p:spPr bwMode="auto">
              <a:xfrm>
                <a:off x="4150" y="46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604">
                <a:extLst>
                  <a:ext uri="{FF2B5EF4-FFF2-40B4-BE49-F238E27FC236}">
                    <a16:creationId xmlns:a16="http://schemas.microsoft.com/office/drawing/2014/main" id="{2D7DB1C4-524B-80CF-668B-9E188F3A3384}"/>
                  </a:ext>
                </a:extLst>
              </p:cNvPr>
              <p:cNvSpPr>
                <a:spLocks noChangeArrowheads="1"/>
              </p:cNvSpPr>
              <p:nvPr/>
            </p:nvSpPr>
            <p:spPr bwMode="auto">
              <a:xfrm>
                <a:off x="4116" y="49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605">
                <a:extLst>
                  <a:ext uri="{FF2B5EF4-FFF2-40B4-BE49-F238E27FC236}">
                    <a16:creationId xmlns:a16="http://schemas.microsoft.com/office/drawing/2014/main" id="{CE13C7FB-FF04-0160-EA86-504EF699F294}"/>
                  </a:ext>
                </a:extLst>
              </p:cNvPr>
              <p:cNvSpPr>
                <a:spLocks/>
              </p:cNvSpPr>
              <p:nvPr/>
            </p:nvSpPr>
            <p:spPr bwMode="auto">
              <a:xfrm>
                <a:off x="4081" y="53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606">
                <a:extLst>
                  <a:ext uri="{FF2B5EF4-FFF2-40B4-BE49-F238E27FC236}">
                    <a16:creationId xmlns:a16="http://schemas.microsoft.com/office/drawing/2014/main" id="{5A06CED8-7324-925A-43B1-B0C2269FD047}"/>
                  </a:ext>
                </a:extLst>
              </p:cNvPr>
              <p:cNvSpPr>
                <a:spLocks/>
              </p:cNvSpPr>
              <p:nvPr/>
            </p:nvSpPr>
            <p:spPr bwMode="auto">
              <a:xfrm>
                <a:off x="4047" y="56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316" name="Freeform 608">
              <a:extLst>
                <a:ext uri="{FF2B5EF4-FFF2-40B4-BE49-F238E27FC236}">
                  <a16:creationId xmlns:a16="http://schemas.microsoft.com/office/drawing/2014/main" id="{C3D28943-1F76-9B00-6918-A2A079E12370}"/>
                </a:ext>
              </a:extLst>
            </p:cNvPr>
            <p:cNvSpPr>
              <a:spLocks/>
            </p:cNvSpPr>
            <p:nvPr/>
          </p:nvSpPr>
          <p:spPr bwMode="auto">
            <a:xfrm>
              <a:off x="5749665" y="952500"/>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7" name="Freeform 609">
              <a:extLst>
                <a:ext uri="{FF2B5EF4-FFF2-40B4-BE49-F238E27FC236}">
                  <a16:creationId xmlns:a16="http://schemas.microsoft.com/office/drawing/2014/main" id="{3993562D-4A3D-1C6F-7574-57A665EE7A6C}"/>
                </a:ext>
              </a:extLst>
            </p:cNvPr>
            <p:cNvSpPr>
              <a:spLocks/>
            </p:cNvSpPr>
            <p:nvPr/>
          </p:nvSpPr>
          <p:spPr bwMode="auto">
            <a:xfrm>
              <a:off x="5695690" y="1004888"/>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8" name="Freeform 610">
              <a:extLst>
                <a:ext uri="{FF2B5EF4-FFF2-40B4-BE49-F238E27FC236}">
                  <a16:creationId xmlns:a16="http://schemas.microsoft.com/office/drawing/2014/main" id="{2AE9E574-7C6B-06AE-960F-36CAE7E2421C}"/>
                </a:ext>
              </a:extLst>
            </p:cNvPr>
            <p:cNvSpPr>
              <a:spLocks/>
            </p:cNvSpPr>
            <p:nvPr/>
          </p:nvSpPr>
          <p:spPr bwMode="auto">
            <a:xfrm>
              <a:off x="5643303" y="1058863"/>
              <a:ext cx="34925" cy="36513"/>
            </a:xfrm>
            <a:custGeom>
              <a:avLst/>
              <a:gdLst>
                <a:gd name="T0" fmla="*/ 195 w 1094"/>
                <a:gd name="T1" fmla="*/ 900 h 1094"/>
                <a:gd name="T2" fmla="*/ 195 w 1094"/>
                <a:gd name="T3" fmla="*/ 195 h 1094"/>
                <a:gd name="T4" fmla="*/ 900 w 1094"/>
                <a:gd name="T5" fmla="*/ 195 h 1094"/>
                <a:gd name="T6" fmla="*/ 900 w 1094"/>
                <a:gd name="T7" fmla="*/ 900 h 1094"/>
                <a:gd name="T8" fmla="*/ 195 w 1094"/>
                <a:gd name="T9" fmla="*/ 900 h 1094"/>
              </a:gdLst>
              <a:ahLst/>
              <a:cxnLst>
                <a:cxn ang="0">
                  <a:pos x="T0" y="T1"/>
                </a:cxn>
                <a:cxn ang="0">
                  <a:pos x="T2" y="T3"/>
                </a:cxn>
                <a:cxn ang="0">
                  <a:pos x="T4" y="T5"/>
                </a:cxn>
                <a:cxn ang="0">
                  <a:pos x="T6" y="T7"/>
                </a:cxn>
                <a:cxn ang="0">
                  <a:pos x="T8" y="T9"/>
                </a:cxn>
              </a:cxnLst>
              <a:rect l="0" t="0" r="r" b="b"/>
              <a:pathLst>
                <a:path w="1094" h="1094">
                  <a:moveTo>
                    <a:pt x="195" y="900"/>
                  </a:moveTo>
                  <a:cubicBezTo>
                    <a:pt x="0" y="705"/>
                    <a:pt x="0" y="389"/>
                    <a:pt x="195" y="195"/>
                  </a:cubicBezTo>
                  <a:cubicBezTo>
                    <a:pt x="389" y="0"/>
                    <a:pt x="705" y="0"/>
                    <a:pt x="900" y="195"/>
                  </a:cubicBezTo>
                  <a:cubicBezTo>
                    <a:pt x="1094" y="389"/>
                    <a:pt x="1094"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9" name="Freeform 611">
              <a:extLst>
                <a:ext uri="{FF2B5EF4-FFF2-40B4-BE49-F238E27FC236}">
                  <a16:creationId xmlns:a16="http://schemas.microsoft.com/office/drawing/2014/main" id="{4984A037-C42D-9FC8-80E8-243118E13690}"/>
                </a:ext>
              </a:extLst>
            </p:cNvPr>
            <p:cNvSpPr>
              <a:spLocks/>
            </p:cNvSpPr>
            <p:nvPr/>
          </p:nvSpPr>
          <p:spPr bwMode="auto">
            <a:xfrm>
              <a:off x="5589328" y="1112838"/>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0" name="Freeform 612">
              <a:extLst>
                <a:ext uri="{FF2B5EF4-FFF2-40B4-BE49-F238E27FC236}">
                  <a16:creationId xmlns:a16="http://schemas.microsoft.com/office/drawing/2014/main" id="{8F1A44B5-FD2E-EB0C-226B-BBC16E29D525}"/>
                </a:ext>
              </a:extLst>
            </p:cNvPr>
            <p:cNvSpPr>
              <a:spLocks/>
            </p:cNvSpPr>
            <p:nvPr/>
          </p:nvSpPr>
          <p:spPr bwMode="auto">
            <a:xfrm>
              <a:off x="5535353" y="1166813"/>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1" name="Freeform 613">
              <a:extLst>
                <a:ext uri="{FF2B5EF4-FFF2-40B4-BE49-F238E27FC236}">
                  <a16:creationId xmlns:a16="http://schemas.microsoft.com/office/drawing/2014/main" id="{EFF100DA-2F55-7F56-9BFE-30FC0ECA793D}"/>
                </a:ext>
              </a:extLst>
            </p:cNvPr>
            <p:cNvSpPr>
              <a:spLocks/>
            </p:cNvSpPr>
            <p:nvPr/>
          </p:nvSpPr>
          <p:spPr bwMode="auto">
            <a:xfrm>
              <a:off x="5481378" y="12207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2" name="Freeform 614">
              <a:extLst>
                <a:ext uri="{FF2B5EF4-FFF2-40B4-BE49-F238E27FC236}">
                  <a16:creationId xmlns:a16="http://schemas.microsoft.com/office/drawing/2014/main" id="{C82697BD-2FB5-C6CD-4D41-9D9A39E71AFF}"/>
                </a:ext>
              </a:extLst>
            </p:cNvPr>
            <p:cNvSpPr>
              <a:spLocks/>
            </p:cNvSpPr>
            <p:nvPr/>
          </p:nvSpPr>
          <p:spPr bwMode="auto">
            <a:xfrm>
              <a:off x="5427403" y="127476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3" name="Freeform 615">
              <a:extLst>
                <a:ext uri="{FF2B5EF4-FFF2-40B4-BE49-F238E27FC236}">
                  <a16:creationId xmlns:a16="http://schemas.microsoft.com/office/drawing/2014/main" id="{10A61E01-58BF-CC08-2AC5-3AF4EA1B4D58}"/>
                </a:ext>
              </a:extLst>
            </p:cNvPr>
            <p:cNvSpPr>
              <a:spLocks/>
            </p:cNvSpPr>
            <p:nvPr/>
          </p:nvSpPr>
          <p:spPr bwMode="auto">
            <a:xfrm>
              <a:off x="5373428" y="132715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4" name="Freeform 616">
              <a:extLst>
                <a:ext uri="{FF2B5EF4-FFF2-40B4-BE49-F238E27FC236}">
                  <a16:creationId xmlns:a16="http://schemas.microsoft.com/office/drawing/2014/main" id="{AC2286FC-A315-3CB1-10BF-FD262D87CD18}"/>
                </a:ext>
              </a:extLst>
            </p:cNvPr>
            <p:cNvSpPr>
              <a:spLocks/>
            </p:cNvSpPr>
            <p:nvPr/>
          </p:nvSpPr>
          <p:spPr bwMode="auto">
            <a:xfrm>
              <a:off x="5319453" y="1381125"/>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5" name="Freeform 617">
              <a:extLst>
                <a:ext uri="{FF2B5EF4-FFF2-40B4-BE49-F238E27FC236}">
                  <a16:creationId xmlns:a16="http://schemas.microsoft.com/office/drawing/2014/main" id="{1CFEDBBB-E028-8ECF-5E3F-B78E7B48E128}"/>
                </a:ext>
              </a:extLst>
            </p:cNvPr>
            <p:cNvSpPr>
              <a:spLocks/>
            </p:cNvSpPr>
            <p:nvPr/>
          </p:nvSpPr>
          <p:spPr bwMode="auto">
            <a:xfrm>
              <a:off x="5267065" y="1435100"/>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6" name="Freeform 618">
              <a:extLst>
                <a:ext uri="{FF2B5EF4-FFF2-40B4-BE49-F238E27FC236}">
                  <a16:creationId xmlns:a16="http://schemas.microsoft.com/office/drawing/2014/main" id="{6FD11C11-882E-AFF0-DF6A-AA1185A4A96F}"/>
                </a:ext>
              </a:extLst>
            </p:cNvPr>
            <p:cNvSpPr>
              <a:spLocks/>
            </p:cNvSpPr>
            <p:nvPr/>
          </p:nvSpPr>
          <p:spPr bwMode="auto">
            <a:xfrm>
              <a:off x="5213090" y="1489075"/>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723900" y="3844151"/>
            <a:ext cx="7696199" cy="74689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500"/>
              <a:buFont typeface="Bebas Neue"/>
              <a:buNone/>
              <a:defRPr sz="3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Freeform 352">
            <a:extLst>
              <a:ext uri="{FF2B5EF4-FFF2-40B4-BE49-F238E27FC236}">
                <a16:creationId xmlns:a16="http://schemas.microsoft.com/office/drawing/2014/main" id="{C2D948E4-9D9D-878D-BB8B-CFD836ED4340}"/>
              </a:ext>
            </a:extLst>
          </p:cNvPr>
          <p:cNvSpPr>
            <a:spLocks/>
          </p:cNvSpPr>
          <p:nvPr userDrawn="1"/>
        </p:nvSpPr>
        <p:spPr bwMode="auto">
          <a:xfrm flipH="1" flipV="1">
            <a:off x="-605116" y="4164123"/>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grpSp>
        <p:nvGrpSpPr>
          <p:cNvPr id="3" name="Group 283">
            <a:extLst>
              <a:ext uri="{FF2B5EF4-FFF2-40B4-BE49-F238E27FC236}">
                <a16:creationId xmlns:a16="http://schemas.microsoft.com/office/drawing/2014/main" id="{2E5B0284-586B-845D-EF06-ABA4B5422B2D}"/>
              </a:ext>
            </a:extLst>
          </p:cNvPr>
          <p:cNvGrpSpPr/>
          <p:nvPr userDrawn="1"/>
        </p:nvGrpSpPr>
        <p:grpSpPr>
          <a:xfrm>
            <a:off x="7651434" y="-142378"/>
            <a:ext cx="1658248" cy="1282517"/>
            <a:chOff x="5136226" y="2246221"/>
            <a:chExt cx="1254126" cy="969962"/>
          </a:xfrm>
        </p:grpSpPr>
        <p:sp>
          <p:nvSpPr>
            <p:cNvPr id="4" name="Freeform 353">
              <a:extLst>
                <a:ext uri="{FF2B5EF4-FFF2-40B4-BE49-F238E27FC236}">
                  <a16:creationId xmlns:a16="http://schemas.microsoft.com/office/drawing/2014/main" id="{F64F8B81-BC46-8D68-6533-3E8C54DCE36D}"/>
                </a:ext>
              </a:extLst>
            </p:cNvPr>
            <p:cNvSpPr>
              <a:spLocks/>
            </p:cNvSpPr>
            <p:nvPr/>
          </p:nvSpPr>
          <p:spPr bwMode="auto">
            <a:xfrm>
              <a:off x="5448964" y="2246221"/>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4">
              <a:extLst>
                <a:ext uri="{FF2B5EF4-FFF2-40B4-BE49-F238E27FC236}">
                  <a16:creationId xmlns:a16="http://schemas.microsoft.com/office/drawing/2014/main" id="{CD9FF8A0-F1F4-8676-A214-4F00E3837E0F}"/>
                </a:ext>
              </a:extLst>
            </p:cNvPr>
            <p:cNvSpPr>
              <a:spLocks/>
            </p:cNvSpPr>
            <p:nvPr/>
          </p:nvSpPr>
          <p:spPr bwMode="auto">
            <a:xfrm>
              <a:off x="5136226" y="2558958"/>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55">
              <a:extLst>
                <a:ext uri="{FF2B5EF4-FFF2-40B4-BE49-F238E27FC236}">
                  <a16:creationId xmlns:a16="http://schemas.microsoft.com/office/drawing/2014/main" id="{5E38B5FC-928A-96AB-E3E6-8E0AFDD16CD9}"/>
                </a:ext>
              </a:extLst>
            </p:cNvPr>
            <p:cNvSpPr>
              <a:spLocks/>
            </p:cNvSpPr>
            <p:nvPr/>
          </p:nvSpPr>
          <p:spPr bwMode="auto">
            <a:xfrm>
              <a:off x="5521989" y="2570071"/>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356">
              <a:extLst>
                <a:ext uri="{FF2B5EF4-FFF2-40B4-BE49-F238E27FC236}">
                  <a16:creationId xmlns:a16="http://schemas.microsoft.com/office/drawing/2014/main" id="{A0260A3E-1A1A-A43E-38E7-C378265253C3}"/>
                </a:ext>
              </a:extLst>
            </p:cNvPr>
            <p:cNvSpPr>
              <a:spLocks/>
            </p:cNvSpPr>
            <p:nvPr/>
          </p:nvSpPr>
          <p:spPr bwMode="auto">
            <a:xfrm>
              <a:off x="5604539" y="2487521"/>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8" name="Group 7">
            <a:extLst>
              <a:ext uri="{FF2B5EF4-FFF2-40B4-BE49-F238E27FC236}">
                <a16:creationId xmlns:a16="http://schemas.microsoft.com/office/drawing/2014/main" id="{A2129376-6143-66D2-2B44-F74E48C039F3}"/>
              </a:ext>
            </a:extLst>
          </p:cNvPr>
          <p:cNvGrpSpPr/>
          <p:nvPr userDrawn="1"/>
        </p:nvGrpSpPr>
        <p:grpSpPr>
          <a:xfrm>
            <a:off x="-1344947" y="2853552"/>
            <a:ext cx="2090651" cy="2092749"/>
            <a:chOff x="5213090" y="468313"/>
            <a:chExt cx="1581151" cy="1582738"/>
          </a:xfrm>
          <a:solidFill>
            <a:schemeClr val="tx2"/>
          </a:solidFill>
        </p:grpSpPr>
        <p:sp>
          <p:nvSpPr>
            <p:cNvPr id="9" name="Oval 357">
              <a:extLst>
                <a:ext uri="{FF2B5EF4-FFF2-40B4-BE49-F238E27FC236}">
                  <a16:creationId xmlns:a16="http://schemas.microsoft.com/office/drawing/2014/main" id="{5E92D17F-7394-6D4F-1FC0-4C821D9F893A}"/>
                </a:ext>
              </a:extLst>
            </p:cNvPr>
            <p:cNvSpPr>
              <a:spLocks noChangeArrowheads="1"/>
            </p:cNvSpPr>
            <p:nvPr/>
          </p:nvSpPr>
          <p:spPr bwMode="auto">
            <a:xfrm>
              <a:off x="6760903" y="9953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58">
              <a:extLst>
                <a:ext uri="{FF2B5EF4-FFF2-40B4-BE49-F238E27FC236}">
                  <a16:creationId xmlns:a16="http://schemas.microsoft.com/office/drawing/2014/main" id="{A8CA9FB1-CD62-FE83-E116-E6CF9138D1AC}"/>
                </a:ext>
              </a:extLst>
            </p:cNvPr>
            <p:cNvSpPr>
              <a:spLocks/>
            </p:cNvSpPr>
            <p:nvPr/>
          </p:nvSpPr>
          <p:spPr bwMode="auto">
            <a:xfrm>
              <a:off x="6705340" y="1047750"/>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59">
              <a:extLst>
                <a:ext uri="{FF2B5EF4-FFF2-40B4-BE49-F238E27FC236}">
                  <a16:creationId xmlns:a16="http://schemas.microsoft.com/office/drawing/2014/main" id="{8A19997E-2F15-4EB9-1C3C-62ABB967EFB4}"/>
                </a:ext>
              </a:extLst>
            </p:cNvPr>
            <p:cNvSpPr>
              <a:spLocks/>
            </p:cNvSpPr>
            <p:nvPr/>
          </p:nvSpPr>
          <p:spPr bwMode="auto">
            <a:xfrm>
              <a:off x="6651365" y="1101725"/>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0">
              <a:extLst>
                <a:ext uri="{FF2B5EF4-FFF2-40B4-BE49-F238E27FC236}">
                  <a16:creationId xmlns:a16="http://schemas.microsoft.com/office/drawing/2014/main" id="{0DE0B120-1533-D827-EF06-F23F69CF5C03}"/>
                </a:ext>
              </a:extLst>
            </p:cNvPr>
            <p:cNvSpPr>
              <a:spLocks/>
            </p:cNvSpPr>
            <p:nvPr/>
          </p:nvSpPr>
          <p:spPr bwMode="auto">
            <a:xfrm>
              <a:off x="6597390" y="115570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61">
              <a:extLst>
                <a:ext uri="{FF2B5EF4-FFF2-40B4-BE49-F238E27FC236}">
                  <a16:creationId xmlns:a16="http://schemas.microsoft.com/office/drawing/2014/main" id="{3C558EF6-F2A2-E159-7193-D040EE8771BB}"/>
                </a:ext>
              </a:extLst>
            </p:cNvPr>
            <p:cNvSpPr>
              <a:spLocks/>
            </p:cNvSpPr>
            <p:nvPr/>
          </p:nvSpPr>
          <p:spPr bwMode="auto">
            <a:xfrm>
              <a:off x="6545003" y="1209675"/>
              <a:ext cx="34925" cy="34925"/>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62">
              <a:extLst>
                <a:ext uri="{FF2B5EF4-FFF2-40B4-BE49-F238E27FC236}">
                  <a16:creationId xmlns:a16="http://schemas.microsoft.com/office/drawing/2014/main" id="{244C0C87-6432-4DC6-6822-C2611A3E13CF}"/>
                </a:ext>
              </a:extLst>
            </p:cNvPr>
            <p:cNvSpPr>
              <a:spLocks/>
            </p:cNvSpPr>
            <p:nvPr/>
          </p:nvSpPr>
          <p:spPr bwMode="auto">
            <a:xfrm>
              <a:off x="6491028" y="1263650"/>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Freeform 363">
              <a:extLst>
                <a:ext uri="{FF2B5EF4-FFF2-40B4-BE49-F238E27FC236}">
                  <a16:creationId xmlns:a16="http://schemas.microsoft.com/office/drawing/2014/main" id="{E95E743C-4D37-C2FC-1587-77744FEDE0E8}"/>
                </a:ext>
              </a:extLst>
            </p:cNvPr>
            <p:cNvSpPr>
              <a:spLocks/>
            </p:cNvSpPr>
            <p:nvPr/>
          </p:nvSpPr>
          <p:spPr bwMode="auto">
            <a:xfrm>
              <a:off x="6437053" y="1316038"/>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Freeform 364">
              <a:extLst>
                <a:ext uri="{FF2B5EF4-FFF2-40B4-BE49-F238E27FC236}">
                  <a16:creationId xmlns:a16="http://schemas.microsoft.com/office/drawing/2014/main" id="{0DCAC26D-EA2B-6426-CD44-FB8D625AAA02}"/>
                </a:ext>
              </a:extLst>
            </p:cNvPr>
            <p:cNvSpPr>
              <a:spLocks/>
            </p:cNvSpPr>
            <p:nvPr/>
          </p:nvSpPr>
          <p:spPr bwMode="auto">
            <a:xfrm>
              <a:off x="6383078" y="1370013"/>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65">
              <a:extLst>
                <a:ext uri="{FF2B5EF4-FFF2-40B4-BE49-F238E27FC236}">
                  <a16:creationId xmlns:a16="http://schemas.microsoft.com/office/drawing/2014/main" id="{6C092318-9D7D-AADD-AD87-878B9BC46969}"/>
                </a:ext>
              </a:extLst>
            </p:cNvPr>
            <p:cNvSpPr>
              <a:spLocks/>
            </p:cNvSpPr>
            <p:nvPr/>
          </p:nvSpPr>
          <p:spPr bwMode="auto">
            <a:xfrm>
              <a:off x="6329103" y="1423988"/>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66">
              <a:extLst>
                <a:ext uri="{FF2B5EF4-FFF2-40B4-BE49-F238E27FC236}">
                  <a16:creationId xmlns:a16="http://schemas.microsoft.com/office/drawing/2014/main" id="{4E4DD385-5B9C-B0E4-700E-D4299D1DEA1D}"/>
                </a:ext>
              </a:extLst>
            </p:cNvPr>
            <p:cNvSpPr>
              <a:spLocks/>
            </p:cNvSpPr>
            <p:nvPr/>
          </p:nvSpPr>
          <p:spPr bwMode="auto">
            <a:xfrm>
              <a:off x="6275128" y="14779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67">
              <a:extLst>
                <a:ext uri="{FF2B5EF4-FFF2-40B4-BE49-F238E27FC236}">
                  <a16:creationId xmlns:a16="http://schemas.microsoft.com/office/drawing/2014/main" id="{46942AD8-C16B-D315-4B6D-BFDCDA880714}"/>
                </a:ext>
              </a:extLst>
            </p:cNvPr>
            <p:cNvSpPr>
              <a:spLocks/>
            </p:cNvSpPr>
            <p:nvPr/>
          </p:nvSpPr>
          <p:spPr bwMode="auto">
            <a:xfrm>
              <a:off x="6222740" y="1531938"/>
              <a:ext cx="34925"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68">
              <a:extLst>
                <a:ext uri="{FF2B5EF4-FFF2-40B4-BE49-F238E27FC236}">
                  <a16:creationId xmlns:a16="http://schemas.microsoft.com/office/drawing/2014/main" id="{B95ED2DC-39B8-C33E-4808-285D3D87CF08}"/>
                </a:ext>
              </a:extLst>
            </p:cNvPr>
            <p:cNvSpPr>
              <a:spLocks/>
            </p:cNvSpPr>
            <p:nvPr/>
          </p:nvSpPr>
          <p:spPr bwMode="auto">
            <a:xfrm>
              <a:off x="6168765" y="1585913"/>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69">
              <a:extLst>
                <a:ext uri="{FF2B5EF4-FFF2-40B4-BE49-F238E27FC236}">
                  <a16:creationId xmlns:a16="http://schemas.microsoft.com/office/drawing/2014/main" id="{76A21E1C-0C80-1FCB-3F8A-27CEA42C4270}"/>
                </a:ext>
              </a:extLst>
            </p:cNvPr>
            <p:cNvSpPr>
              <a:spLocks/>
            </p:cNvSpPr>
            <p:nvPr/>
          </p:nvSpPr>
          <p:spPr bwMode="auto">
            <a:xfrm>
              <a:off x="6114790" y="1638300"/>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70">
              <a:extLst>
                <a:ext uri="{FF2B5EF4-FFF2-40B4-BE49-F238E27FC236}">
                  <a16:creationId xmlns:a16="http://schemas.microsoft.com/office/drawing/2014/main" id="{FF6F4392-FA88-716F-1A1C-42BCF236DA2D}"/>
                </a:ext>
              </a:extLst>
            </p:cNvPr>
            <p:cNvSpPr>
              <a:spLocks/>
            </p:cNvSpPr>
            <p:nvPr/>
          </p:nvSpPr>
          <p:spPr bwMode="auto">
            <a:xfrm>
              <a:off x="6060815" y="16922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71">
              <a:extLst>
                <a:ext uri="{FF2B5EF4-FFF2-40B4-BE49-F238E27FC236}">
                  <a16:creationId xmlns:a16="http://schemas.microsoft.com/office/drawing/2014/main" id="{4F92EF1D-F726-B178-C23B-E51D850A6CB0}"/>
                </a:ext>
              </a:extLst>
            </p:cNvPr>
            <p:cNvSpPr>
              <a:spLocks/>
            </p:cNvSpPr>
            <p:nvPr/>
          </p:nvSpPr>
          <p:spPr bwMode="auto">
            <a:xfrm>
              <a:off x="6006840" y="1746250"/>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Freeform 372">
              <a:extLst>
                <a:ext uri="{FF2B5EF4-FFF2-40B4-BE49-F238E27FC236}">
                  <a16:creationId xmlns:a16="http://schemas.microsoft.com/office/drawing/2014/main" id="{1DCBFB6C-FA08-BA2E-6016-C08BF1C6F842}"/>
                </a:ext>
              </a:extLst>
            </p:cNvPr>
            <p:cNvSpPr>
              <a:spLocks/>
            </p:cNvSpPr>
            <p:nvPr/>
          </p:nvSpPr>
          <p:spPr bwMode="auto">
            <a:xfrm>
              <a:off x="5952865" y="18002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373">
              <a:extLst>
                <a:ext uri="{FF2B5EF4-FFF2-40B4-BE49-F238E27FC236}">
                  <a16:creationId xmlns:a16="http://schemas.microsoft.com/office/drawing/2014/main" id="{322BCA44-BD77-FD4F-AD13-8DF136DDDC0F}"/>
                </a:ext>
              </a:extLst>
            </p:cNvPr>
            <p:cNvSpPr>
              <a:spLocks noChangeArrowheads="1"/>
            </p:cNvSpPr>
            <p:nvPr/>
          </p:nvSpPr>
          <p:spPr bwMode="auto">
            <a:xfrm>
              <a:off x="5902065" y="1855788"/>
              <a:ext cx="31750"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Oval 374">
              <a:extLst>
                <a:ext uri="{FF2B5EF4-FFF2-40B4-BE49-F238E27FC236}">
                  <a16:creationId xmlns:a16="http://schemas.microsoft.com/office/drawing/2014/main" id="{CCD0BA0E-E247-16EE-FDE4-7DF8345D4969}"/>
                </a:ext>
              </a:extLst>
            </p:cNvPr>
            <p:cNvSpPr>
              <a:spLocks noChangeArrowheads="1"/>
            </p:cNvSpPr>
            <p:nvPr/>
          </p:nvSpPr>
          <p:spPr bwMode="auto">
            <a:xfrm>
              <a:off x="5848090" y="19097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375">
              <a:extLst>
                <a:ext uri="{FF2B5EF4-FFF2-40B4-BE49-F238E27FC236}">
                  <a16:creationId xmlns:a16="http://schemas.microsoft.com/office/drawing/2014/main" id="{0435503B-31BE-C7F5-3B08-9E336F740D69}"/>
                </a:ext>
              </a:extLst>
            </p:cNvPr>
            <p:cNvSpPr>
              <a:spLocks/>
            </p:cNvSpPr>
            <p:nvPr/>
          </p:nvSpPr>
          <p:spPr bwMode="auto">
            <a:xfrm>
              <a:off x="5792528" y="1960563"/>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376">
              <a:extLst>
                <a:ext uri="{FF2B5EF4-FFF2-40B4-BE49-F238E27FC236}">
                  <a16:creationId xmlns:a16="http://schemas.microsoft.com/office/drawing/2014/main" id="{78F34B4B-4A8C-D478-76B4-F7209493A657}"/>
                </a:ext>
              </a:extLst>
            </p:cNvPr>
            <p:cNvSpPr>
              <a:spLocks/>
            </p:cNvSpPr>
            <p:nvPr/>
          </p:nvSpPr>
          <p:spPr bwMode="auto">
            <a:xfrm>
              <a:off x="5738553" y="2014538"/>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377">
              <a:extLst>
                <a:ext uri="{FF2B5EF4-FFF2-40B4-BE49-F238E27FC236}">
                  <a16:creationId xmlns:a16="http://schemas.microsoft.com/office/drawing/2014/main" id="{1DE41EF8-DCAF-DBF9-585F-70B2B13FE1D6}"/>
                </a:ext>
              </a:extLst>
            </p:cNvPr>
            <p:cNvSpPr>
              <a:spLocks/>
            </p:cNvSpPr>
            <p:nvPr/>
          </p:nvSpPr>
          <p:spPr bwMode="auto">
            <a:xfrm>
              <a:off x="6714865" y="95091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378">
              <a:extLst>
                <a:ext uri="{FF2B5EF4-FFF2-40B4-BE49-F238E27FC236}">
                  <a16:creationId xmlns:a16="http://schemas.microsoft.com/office/drawing/2014/main" id="{B66574D4-604D-5240-D17D-73930E96323B}"/>
                </a:ext>
              </a:extLst>
            </p:cNvPr>
            <p:cNvSpPr>
              <a:spLocks/>
            </p:cNvSpPr>
            <p:nvPr/>
          </p:nvSpPr>
          <p:spPr bwMode="auto">
            <a:xfrm>
              <a:off x="6662478" y="1004888"/>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Oval 379">
              <a:extLst>
                <a:ext uri="{FF2B5EF4-FFF2-40B4-BE49-F238E27FC236}">
                  <a16:creationId xmlns:a16="http://schemas.microsoft.com/office/drawing/2014/main" id="{DF7F6268-80F1-1832-6BA4-98B86999A461}"/>
                </a:ext>
              </a:extLst>
            </p:cNvPr>
            <p:cNvSpPr>
              <a:spLocks noChangeArrowheads="1"/>
            </p:cNvSpPr>
            <p:nvPr/>
          </p:nvSpPr>
          <p:spPr bwMode="auto">
            <a:xfrm>
              <a:off x="6610090" y="10588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Oval 380">
              <a:extLst>
                <a:ext uri="{FF2B5EF4-FFF2-40B4-BE49-F238E27FC236}">
                  <a16:creationId xmlns:a16="http://schemas.microsoft.com/office/drawing/2014/main" id="{F825CB5C-A685-17EC-05BA-58CD00555736}"/>
                </a:ext>
              </a:extLst>
            </p:cNvPr>
            <p:cNvSpPr>
              <a:spLocks noChangeArrowheads="1"/>
            </p:cNvSpPr>
            <p:nvPr/>
          </p:nvSpPr>
          <p:spPr bwMode="auto">
            <a:xfrm>
              <a:off x="6556115" y="1112838"/>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381">
              <a:extLst>
                <a:ext uri="{FF2B5EF4-FFF2-40B4-BE49-F238E27FC236}">
                  <a16:creationId xmlns:a16="http://schemas.microsoft.com/office/drawing/2014/main" id="{8FCD070F-B8D3-C99E-76EE-D0975EFC4E21}"/>
                </a:ext>
              </a:extLst>
            </p:cNvPr>
            <p:cNvSpPr>
              <a:spLocks/>
            </p:cNvSpPr>
            <p:nvPr/>
          </p:nvSpPr>
          <p:spPr bwMode="auto">
            <a:xfrm>
              <a:off x="6500553" y="11652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382">
              <a:extLst>
                <a:ext uri="{FF2B5EF4-FFF2-40B4-BE49-F238E27FC236}">
                  <a16:creationId xmlns:a16="http://schemas.microsoft.com/office/drawing/2014/main" id="{B31E01F8-DC7A-892E-63C8-87A9CE4BBC47}"/>
                </a:ext>
              </a:extLst>
            </p:cNvPr>
            <p:cNvSpPr>
              <a:spLocks/>
            </p:cNvSpPr>
            <p:nvPr/>
          </p:nvSpPr>
          <p:spPr bwMode="auto">
            <a:xfrm>
              <a:off x="6446578" y="12192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383">
              <a:extLst>
                <a:ext uri="{FF2B5EF4-FFF2-40B4-BE49-F238E27FC236}">
                  <a16:creationId xmlns:a16="http://schemas.microsoft.com/office/drawing/2014/main" id="{61292278-FAD3-6150-F697-FBAA0FF39E2B}"/>
                </a:ext>
              </a:extLst>
            </p:cNvPr>
            <p:cNvSpPr>
              <a:spLocks/>
            </p:cNvSpPr>
            <p:nvPr/>
          </p:nvSpPr>
          <p:spPr bwMode="auto">
            <a:xfrm>
              <a:off x="6392603" y="12731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Freeform 384">
              <a:extLst>
                <a:ext uri="{FF2B5EF4-FFF2-40B4-BE49-F238E27FC236}">
                  <a16:creationId xmlns:a16="http://schemas.microsoft.com/office/drawing/2014/main" id="{867BB94E-0E4A-98EF-24B0-F8FF99974B5C}"/>
                </a:ext>
              </a:extLst>
            </p:cNvPr>
            <p:cNvSpPr>
              <a:spLocks/>
            </p:cNvSpPr>
            <p:nvPr/>
          </p:nvSpPr>
          <p:spPr bwMode="auto">
            <a:xfrm>
              <a:off x="6340215" y="1327150"/>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385">
              <a:extLst>
                <a:ext uri="{FF2B5EF4-FFF2-40B4-BE49-F238E27FC236}">
                  <a16:creationId xmlns:a16="http://schemas.microsoft.com/office/drawing/2014/main" id="{82776320-1DDE-8D30-0DC8-632E60A6837A}"/>
                </a:ext>
              </a:extLst>
            </p:cNvPr>
            <p:cNvSpPr>
              <a:spLocks/>
            </p:cNvSpPr>
            <p:nvPr/>
          </p:nvSpPr>
          <p:spPr bwMode="auto">
            <a:xfrm>
              <a:off x="6286240" y="1379538"/>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Oval 386">
              <a:extLst>
                <a:ext uri="{FF2B5EF4-FFF2-40B4-BE49-F238E27FC236}">
                  <a16:creationId xmlns:a16="http://schemas.microsoft.com/office/drawing/2014/main" id="{0390C062-423C-F958-E7E3-223BAB2DF9EA}"/>
                </a:ext>
              </a:extLst>
            </p:cNvPr>
            <p:cNvSpPr>
              <a:spLocks noChangeArrowheads="1"/>
            </p:cNvSpPr>
            <p:nvPr/>
          </p:nvSpPr>
          <p:spPr bwMode="auto">
            <a:xfrm>
              <a:off x="6233853" y="14351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387">
              <a:extLst>
                <a:ext uri="{FF2B5EF4-FFF2-40B4-BE49-F238E27FC236}">
                  <a16:creationId xmlns:a16="http://schemas.microsoft.com/office/drawing/2014/main" id="{154FA309-C68D-D710-294E-5BE9D750BCB6}"/>
                </a:ext>
              </a:extLst>
            </p:cNvPr>
            <p:cNvSpPr>
              <a:spLocks/>
            </p:cNvSpPr>
            <p:nvPr/>
          </p:nvSpPr>
          <p:spPr bwMode="auto">
            <a:xfrm>
              <a:off x="6178290" y="14874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388">
              <a:extLst>
                <a:ext uri="{FF2B5EF4-FFF2-40B4-BE49-F238E27FC236}">
                  <a16:creationId xmlns:a16="http://schemas.microsoft.com/office/drawing/2014/main" id="{B86FBB37-425A-00BF-71FF-29518C350D44}"/>
                </a:ext>
              </a:extLst>
            </p:cNvPr>
            <p:cNvSpPr>
              <a:spLocks/>
            </p:cNvSpPr>
            <p:nvPr/>
          </p:nvSpPr>
          <p:spPr bwMode="auto">
            <a:xfrm>
              <a:off x="6124315" y="154146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389">
              <a:extLst>
                <a:ext uri="{FF2B5EF4-FFF2-40B4-BE49-F238E27FC236}">
                  <a16:creationId xmlns:a16="http://schemas.microsoft.com/office/drawing/2014/main" id="{1C39E821-0A88-4128-CD0A-0BA7279B9BF7}"/>
                </a:ext>
              </a:extLst>
            </p:cNvPr>
            <p:cNvSpPr>
              <a:spLocks/>
            </p:cNvSpPr>
            <p:nvPr/>
          </p:nvSpPr>
          <p:spPr bwMode="auto">
            <a:xfrm>
              <a:off x="6070340" y="159543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390">
              <a:extLst>
                <a:ext uri="{FF2B5EF4-FFF2-40B4-BE49-F238E27FC236}">
                  <a16:creationId xmlns:a16="http://schemas.microsoft.com/office/drawing/2014/main" id="{22AD02FB-EEC6-77D8-C50A-F3D84B31C99D}"/>
                </a:ext>
              </a:extLst>
            </p:cNvPr>
            <p:cNvSpPr>
              <a:spLocks/>
            </p:cNvSpPr>
            <p:nvPr/>
          </p:nvSpPr>
          <p:spPr bwMode="auto">
            <a:xfrm>
              <a:off x="6016365" y="164941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391">
              <a:extLst>
                <a:ext uri="{FF2B5EF4-FFF2-40B4-BE49-F238E27FC236}">
                  <a16:creationId xmlns:a16="http://schemas.microsoft.com/office/drawing/2014/main" id="{1066E2D9-CE7C-2C58-2A01-0DEB39EC8A18}"/>
                </a:ext>
              </a:extLst>
            </p:cNvPr>
            <p:cNvSpPr>
              <a:spLocks/>
            </p:cNvSpPr>
            <p:nvPr/>
          </p:nvSpPr>
          <p:spPr bwMode="auto">
            <a:xfrm>
              <a:off x="5963978" y="1701800"/>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392">
              <a:extLst>
                <a:ext uri="{FF2B5EF4-FFF2-40B4-BE49-F238E27FC236}">
                  <a16:creationId xmlns:a16="http://schemas.microsoft.com/office/drawing/2014/main" id="{372D678C-7DFA-1C72-EA2B-C17729960234}"/>
                </a:ext>
              </a:extLst>
            </p:cNvPr>
            <p:cNvSpPr>
              <a:spLocks/>
            </p:cNvSpPr>
            <p:nvPr/>
          </p:nvSpPr>
          <p:spPr bwMode="auto">
            <a:xfrm>
              <a:off x="5910003" y="1755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Freeform 393">
              <a:extLst>
                <a:ext uri="{FF2B5EF4-FFF2-40B4-BE49-F238E27FC236}">
                  <a16:creationId xmlns:a16="http://schemas.microsoft.com/office/drawing/2014/main" id="{EA114301-360D-5985-1017-AA09128C914B}"/>
                </a:ext>
              </a:extLst>
            </p:cNvPr>
            <p:cNvSpPr>
              <a:spLocks/>
            </p:cNvSpPr>
            <p:nvPr/>
          </p:nvSpPr>
          <p:spPr bwMode="auto">
            <a:xfrm>
              <a:off x="5856028" y="180975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Freeform 394">
              <a:extLst>
                <a:ext uri="{FF2B5EF4-FFF2-40B4-BE49-F238E27FC236}">
                  <a16:creationId xmlns:a16="http://schemas.microsoft.com/office/drawing/2014/main" id="{2C8536DA-2106-CEB2-4670-30934A11BFCB}"/>
                </a:ext>
              </a:extLst>
            </p:cNvPr>
            <p:cNvSpPr>
              <a:spLocks/>
            </p:cNvSpPr>
            <p:nvPr/>
          </p:nvSpPr>
          <p:spPr bwMode="auto">
            <a:xfrm>
              <a:off x="5802053" y="18637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395">
              <a:extLst>
                <a:ext uri="{FF2B5EF4-FFF2-40B4-BE49-F238E27FC236}">
                  <a16:creationId xmlns:a16="http://schemas.microsoft.com/office/drawing/2014/main" id="{D9D7824A-81D9-67AB-08E4-0A323FD46285}"/>
                </a:ext>
              </a:extLst>
            </p:cNvPr>
            <p:cNvSpPr>
              <a:spLocks/>
            </p:cNvSpPr>
            <p:nvPr/>
          </p:nvSpPr>
          <p:spPr bwMode="auto">
            <a:xfrm>
              <a:off x="5748078" y="19177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Oval 396">
              <a:extLst>
                <a:ext uri="{FF2B5EF4-FFF2-40B4-BE49-F238E27FC236}">
                  <a16:creationId xmlns:a16="http://schemas.microsoft.com/office/drawing/2014/main" id="{D203A7C2-CEDB-B9B0-2195-08FF0530F8E2}"/>
                </a:ext>
              </a:extLst>
            </p:cNvPr>
            <p:cNvSpPr>
              <a:spLocks noChangeArrowheads="1"/>
            </p:cNvSpPr>
            <p:nvPr/>
          </p:nvSpPr>
          <p:spPr bwMode="auto">
            <a:xfrm>
              <a:off x="5695690" y="19732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397">
              <a:extLst>
                <a:ext uri="{FF2B5EF4-FFF2-40B4-BE49-F238E27FC236}">
                  <a16:creationId xmlns:a16="http://schemas.microsoft.com/office/drawing/2014/main" id="{FCEC583A-0ED9-FED4-2767-B3F0182AA616}"/>
                </a:ext>
              </a:extLst>
            </p:cNvPr>
            <p:cNvSpPr>
              <a:spLocks/>
            </p:cNvSpPr>
            <p:nvPr/>
          </p:nvSpPr>
          <p:spPr bwMode="auto">
            <a:xfrm>
              <a:off x="6672003" y="9064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398">
              <a:extLst>
                <a:ext uri="{FF2B5EF4-FFF2-40B4-BE49-F238E27FC236}">
                  <a16:creationId xmlns:a16="http://schemas.microsoft.com/office/drawing/2014/main" id="{BE1BC038-D790-05ED-D032-AF84A248D865}"/>
                </a:ext>
              </a:extLst>
            </p:cNvPr>
            <p:cNvSpPr>
              <a:spLocks/>
            </p:cNvSpPr>
            <p:nvPr/>
          </p:nvSpPr>
          <p:spPr bwMode="auto">
            <a:xfrm>
              <a:off x="6618028" y="960438"/>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Oval 399">
              <a:extLst>
                <a:ext uri="{FF2B5EF4-FFF2-40B4-BE49-F238E27FC236}">
                  <a16:creationId xmlns:a16="http://schemas.microsoft.com/office/drawing/2014/main" id="{803C1651-148D-C055-64D3-E33A3812F287}"/>
                </a:ext>
              </a:extLst>
            </p:cNvPr>
            <p:cNvSpPr>
              <a:spLocks noChangeArrowheads="1"/>
            </p:cNvSpPr>
            <p:nvPr/>
          </p:nvSpPr>
          <p:spPr bwMode="auto">
            <a:xfrm>
              <a:off x="6565640" y="10160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Oval 400">
              <a:extLst>
                <a:ext uri="{FF2B5EF4-FFF2-40B4-BE49-F238E27FC236}">
                  <a16:creationId xmlns:a16="http://schemas.microsoft.com/office/drawing/2014/main" id="{1A76813C-9936-B658-0586-5EB3F54DA364}"/>
                </a:ext>
              </a:extLst>
            </p:cNvPr>
            <p:cNvSpPr>
              <a:spLocks noChangeArrowheads="1"/>
            </p:cNvSpPr>
            <p:nvPr/>
          </p:nvSpPr>
          <p:spPr bwMode="auto">
            <a:xfrm>
              <a:off x="6511665" y="1069975"/>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01">
              <a:extLst>
                <a:ext uri="{FF2B5EF4-FFF2-40B4-BE49-F238E27FC236}">
                  <a16:creationId xmlns:a16="http://schemas.microsoft.com/office/drawing/2014/main" id="{D6D828AD-B2CD-7BA8-4D98-FFBDDD430D19}"/>
                </a:ext>
              </a:extLst>
            </p:cNvPr>
            <p:cNvSpPr>
              <a:spLocks/>
            </p:cNvSpPr>
            <p:nvPr/>
          </p:nvSpPr>
          <p:spPr bwMode="auto">
            <a:xfrm>
              <a:off x="6456103" y="1120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02">
              <a:extLst>
                <a:ext uri="{FF2B5EF4-FFF2-40B4-BE49-F238E27FC236}">
                  <a16:creationId xmlns:a16="http://schemas.microsoft.com/office/drawing/2014/main" id="{265F00AC-247C-E8C3-F508-7C57FA1F7ACD}"/>
                </a:ext>
              </a:extLst>
            </p:cNvPr>
            <p:cNvSpPr>
              <a:spLocks/>
            </p:cNvSpPr>
            <p:nvPr/>
          </p:nvSpPr>
          <p:spPr bwMode="auto">
            <a:xfrm>
              <a:off x="6403715" y="1174750"/>
              <a:ext cx="34925"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03">
              <a:extLst>
                <a:ext uri="{FF2B5EF4-FFF2-40B4-BE49-F238E27FC236}">
                  <a16:creationId xmlns:a16="http://schemas.microsoft.com/office/drawing/2014/main" id="{47B718CD-7999-38BB-20AB-F1BBC2334CA6}"/>
                </a:ext>
              </a:extLst>
            </p:cNvPr>
            <p:cNvSpPr>
              <a:spLocks/>
            </p:cNvSpPr>
            <p:nvPr/>
          </p:nvSpPr>
          <p:spPr bwMode="auto">
            <a:xfrm>
              <a:off x="6349740" y="12287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04">
              <a:extLst>
                <a:ext uri="{FF2B5EF4-FFF2-40B4-BE49-F238E27FC236}">
                  <a16:creationId xmlns:a16="http://schemas.microsoft.com/office/drawing/2014/main" id="{3A8EDD3B-857D-79BF-3770-90BC72C1C805}"/>
                </a:ext>
              </a:extLst>
            </p:cNvPr>
            <p:cNvSpPr>
              <a:spLocks/>
            </p:cNvSpPr>
            <p:nvPr/>
          </p:nvSpPr>
          <p:spPr bwMode="auto">
            <a:xfrm>
              <a:off x="6295765" y="1282700"/>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05">
              <a:extLst>
                <a:ext uri="{FF2B5EF4-FFF2-40B4-BE49-F238E27FC236}">
                  <a16:creationId xmlns:a16="http://schemas.microsoft.com/office/drawing/2014/main" id="{F4D4609B-FAC6-89E5-EF75-93F3B14C7126}"/>
                </a:ext>
              </a:extLst>
            </p:cNvPr>
            <p:cNvSpPr>
              <a:spLocks/>
            </p:cNvSpPr>
            <p:nvPr/>
          </p:nvSpPr>
          <p:spPr bwMode="auto">
            <a:xfrm>
              <a:off x="6241790" y="13366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58" name="Group 607">
              <a:extLst>
                <a:ext uri="{FF2B5EF4-FFF2-40B4-BE49-F238E27FC236}">
                  <a16:creationId xmlns:a16="http://schemas.microsoft.com/office/drawing/2014/main" id="{E5CE62C8-C972-00AB-20D9-EED25E196A3B}"/>
                </a:ext>
              </a:extLst>
            </p:cNvPr>
            <p:cNvGrpSpPr>
              <a:grpSpLocks/>
            </p:cNvGrpSpPr>
            <p:nvPr/>
          </p:nvGrpSpPr>
          <p:grpSpPr bwMode="auto">
            <a:xfrm>
              <a:off x="5255952" y="468313"/>
              <a:ext cx="1408113" cy="1493838"/>
              <a:chOff x="3702" y="295"/>
              <a:chExt cx="887" cy="941"/>
            </a:xfrm>
            <a:grpFill/>
          </p:grpSpPr>
          <p:sp>
            <p:nvSpPr>
              <p:cNvPr id="71" name="Freeform 407">
                <a:extLst>
                  <a:ext uri="{FF2B5EF4-FFF2-40B4-BE49-F238E27FC236}">
                    <a16:creationId xmlns:a16="http://schemas.microsoft.com/office/drawing/2014/main" id="{F8895C26-D6B8-5A71-3A2C-DBEB1B0F0E53}"/>
                  </a:ext>
                </a:extLst>
              </p:cNvPr>
              <p:cNvSpPr>
                <a:spLocks/>
              </p:cNvSpPr>
              <p:nvPr/>
            </p:nvSpPr>
            <p:spPr bwMode="auto">
              <a:xfrm>
                <a:off x="4289" y="876"/>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408">
                <a:extLst>
                  <a:ext uri="{FF2B5EF4-FFF2-40B4-BE49-F238E27FC236}">
                    <a16:creationId xmlns:a16="http://schemas.microsoft.com/office/drawing/2014/main" id="{B8749497-E903-E928-F274-6ABC7348CB0E}"/>
                  </a:ext>
                </a:extLst>
              </p:cNvPr>
              <p:cNvSpPr>
                <a:spLocks/>
              </p:cNvSpPr>
              <p:nvPr/>
            </p:nvSpPr>
            <p:spPr bwMode="auto">
              <a:xfrm>
                <a:off x="4255" y="910"/>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409">
                <a:extLst>
                  <a:ext uri="{FF2B5EF4-FFF2-40B4-BE49-F238E27FC236}">
                    <a16:creationId xmlns:a16="http://schemas.microsoft.com/office/drawing/2014/main" id="{C43BB479-8EF6-92E1-DCFE-5CFB513697AF}"/>
                  </a:ext>
                </a:extLst>
              </p:cNvPr>
              <p:cNvSpPr>
                <a:spLocks/>
              </p:cNvSpPr>
              <p:nvPr/>
            </p:nvSpPr>
            <p:spPr bwMode="auto">
              <a:xfrm>
                <a:off x="4222" y="943"/>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Freeform 410">
                <a:extLst>
                  <a:ext uri="{FF2B5EF4-FFF2-40B4-BE49-F238E27FC236}">
                    <a16:creationId xmlns:a16="http://schemas.microsoft.com/office/drawing/2014/main" id="{4E6FF581-71BC-D5F5-FA7F-5E6251DBF9C3}"/>
                  </a:ext>
                </a:extLst>
              </p:cNvPr>
              <p:cNvSpPr>
                <a:spLocks/>
              </p:cNvSpPr>
              <p:nvPr/>
            </p:nvSpPr>
            <p:spPr bwMode="auto">
              <a:xfrm>
                <a:off x="4188" y="97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Freeform 411">
                <a:extLst>
                  <a:ext uri="{FF2B5EF4-FFF2-40B4-BE49-F238E27FC236}">
                    <a16:creationId xmlns:a16="http://schemas.microsoft.com/office/drawing/2014/main" id="{C9012D5C-6CBC-0F65-B115-6799F17E8F35}"/>
                  </a:ext>
                </a:extLst>
              </p:cNvPr>
              <p:cNvSpPr>
                <a:spLocks/>
              </p:cNvSpPr>
              <p:nvPr/>
            </p:nvSpPr>
            <p:spPr bwMode="auto">
              <a:xfrm>
                <a:off x="4154" y="101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412">
                <a:extLst>
                  <a:ext uri="{FF2B5EF4-FFF2-40B4-BE49-F238E27FC236}">
                    <a16:creationId xmlns:a16="http://schemas.microsoft.com/office/drawing/2014/main" id="{8E93C97D-BE78-4089-15F0-0BB29B2A6C98}"/>
                  </a:ext>
                </a:extLst>
              </p:cNvPr>
              <p:cNvSpPr>
                <a:spLocks/>
              </p:cNvSpPr>
              <p:nvPr/>
            </p:nvSpPr>
            <p:spPr bwMode="auto">
              <a:xfrm>
                <a:off x="4120" y="1045"/>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413">
                <a:extLst>
                  <a:ext uri="{FF2B5EF4-FFF2-40B4-BE49-F238E27FC236}">
                    <a16:creationId xmlns:a16="http://schemas.microsoft.com/office/drawing/2014/main" id="{A68AD392-B2D9-74CD-B19A-35C594C3CA05}"/>
                  </a:ext>
                </a:extLst>
              </p:cNvPr>
              <p:cNvSpPr>
                <a:spLocks/>
              </p:cNvSpPr>
              <p:nvPr/>
            </p:nvSpPr>
            <p:spPr bwMode="auto">
              <a:xfrm>
                <a:off x="4086" y="1079"/>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414">
                <a:extLst>
                  <a:ext uri="{FF2B5EF4-FFF2-40B4-BE49-F238E27FC236}">
                    <a16:creationId xmlns:a16="http://schemas.microsoft.com/office/drawing/2014/main" id="{6A14C41B-83B3-F2B6-29CB-CA5703FF2011}"/>
                  </a:ext>
                </a:extLst>
              </p:cNvPr>
              <p:cNvSpPr>
                <a:spLocks/>
              </p:cNvSpPr>
              <p:nvPr/>
            </p:nvSpPr>
            <p:spPr bwMode="auto">
              <a:xfrm>
                <a:off x="4052" y="1113"/>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415">
                <a:extLst>
                  <a:ext uri="{FF2B5EF4-FFF2-40B4-BE49-F238E27FC236}">
                    <a16:creationId xmlns:a16="http://schemas.microsoft.com/office/drawing/2014/main" id="{ABA04720-9240-CEA0-24A2-F18E63BAE663}"/>
                  </a:ext>
                </a:extLst>
              </p:cNvPr>
              <p:cNvSpPr>
                <a:spLocks/>
              </p:cNvSpPr>
              <p:nvPr/>
            </p:nvSpPr>
            <p:spPr bwMode="auto">
              <a:xfrm>
                <a:off x="4019" y="1146"/>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416">
                <a:extLst>
                  <a:ext uri="{FF2B5EF4-FFF2-40B4-BE49-F238E27FC236}">
                    <a16:creationId xmlns:a16="http://schemas.microsoft.com/office/drawing/2014/main" id="{471EB087-B34C-F60B-A24E-50F81AADCD59}"/>
                  </a:ext>
                </a:extLst>
              </p:cNvPr>
              <p:cNvSpPr>
                <a:spLocks/>
              </p:cNvSpPr>
              <p:nvPr/>
            </p:nvSpPr>
            <p:spPr bwMode="auto">
              <a:xfrm>
                <a:off x="3985" y="118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Oval 417">
                <a:extLst>
                  <a:ext uri="{FF2B5EF4-FFF2-40B4-BE49-F238E27FC236}">
                    <a16:creationId xmlns:a16="http://schemas.microsoft.com/office/drawing/2014/main" id="{1BC5D01D-9F10-455D-7DA2-5541561FE1F9}"/>
                  </a:ext>
                </a:extLst>
              </p:cNvPr>
              <p:cNvSpPr>
                <a:spLocks noChangeArrowheads="1"/>
              </p:cNvSpPr>
              <p:nvPr/>
            </p:nvSpPr>
            <p:spPr bwMode="auto">
              <a:xfrm>
                <a:off x="3952" y="121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418">
                <a:extLst>
                  <a:ext uri="{FF2B5EF4-FFF2-40B4-BE49-F238E27FC236}">
                    <a16:creationId xmlns:a16="http://schemas.microsoft.com/office/drawing/2014/main" id="{EAA01EE4-F0D8-042D-C3AF-55D6C1848134}"/>
                  </a:ext>
                </a:extLst>
              </p:cNvPr>
              <p:cNvSpPr>
                <a:spLocks/>
              </p:cNvSpPr>
              <p:nvPr/>
            </p:nvSpPr>
            <p:spPr bwMode="auto">
              <a:xfrm>
                <a:off x="4566" y="544"/>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419">
                <a:extLst>
                  <a:ext uri="{FF2B5EF4-FFF2-40B4-BE49-F238E27FC236}">
                    <a16:creationId xmlns:a16="http://schemas.microsoft.com/office/drawing/2014/main" id="{DCB2FF46-E9F0-4995-A776-0060D34A594E}"/>
                  </a:ext>
                </a:extLst>
              </p:cNvPr>
              <p:cNvSpPr>
                <a:spLocks/>
              </p:cNvSpPr>
              <p:nvPr/>
            </p:nvSpPr>
            <p:spPr bwMode="auto">
              <a:xfrm>
                <a:off x="4532" y="57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420">
                <a:extLst>
                  <a:ext uri="{FF2B5EF4-FFF2-40B4-BE49-F238E27FC236}">
                    <a16:creationId xmlns:a16="http://schemas.microsoft.com/office/drawing/2014/main" id="{6AABB2FD-E7C0-59ED-DECA-57E4E3C82CC7}"/>
                  </a:ext>
                </a:extLst>
              </p:cNvPr>
              <p:cNvSpPr>
                <a:spLocks/>
              </p:cNvSpPr>
              <p:nvPr/>
            </p:nvSpPr>
            <p:spPr bwMode="auto">
              <a:xfrm>
                <a:off x="4498" y="61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421">
                <a:extLst>
                  <a:ext uri="{FF2B5EF4-FFF2-40B4-BE49-F238E27FC236}">
                    <a16:creationId xmlns:a16="http://schemas.microsoft.com/office/drawing/2014/main" id="{E52845EE-6C09-6141-F6AD-6AC9C114EB79}"/>
                  </a:ext>
                </a:extLst>
              </p:cNvPr>
              <p:cNvSpPr>
                <a:spLocks/>
              </p:cNvSpPr>
              <p:nvPr/>
            </p:nvSpPr>
            <p:spPr bwMode="auto">
              <a:xfrm>
                <a:off x="4465" y="645"/>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Freeform 422">
                <a:extLst>
                  <a:ext uri="{FF2B5EF4-FFF2-40B4-BE49-F238E27FC236}">
                    <a16:creationId xmlns:a16="http://schemas.microsoft.com/office/drawing/2014/main" id="{05EB226D-39FF-B3F2-F7FF-FEB2EBD348ED}"/>
                  </a:ext>
                </a:extLst>
              </p:cNvPr>
              <p:cNvSpPr>
                <a:spLocks/>
              </p:cNvSpPr>
              <p:nvPr/>
            </p:nvSpPr>
            <p:spPr bwMode="auto">
              <a:xfrm>
                <a:off x="4431" y="679"/>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Oval 423">
                <a:extLst>
                  <a:ext uri="{FF2B5EF4-FFF2-40B4-BE49-F238E27FC236}">
                    <a16:creationId xmlns:a16="http://schemas.microsoft.com/office/drawing/2014/main" id="{6A5CA106-071F-ED19-760A-6E99DD89296C}"/>
                  </a:ext>
                </a:extLst>
              </p:cNvPr>
              <p:cNvSpPr>
                <a:spLocks noChangeArrowheads="1"/>
              </p:cNvSpPr>
              <p:nvPr/>
            </p:nvSpPr>
            <p:spPr bwMode="auto">
              <a:xfrm>
                <a:off x="4398" y="714"/>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424">
                <a:extLst>
                  <a:ext uri="{FF2B5EF4-FFF2-40B4-BE49-F238E27FC236}">
                    <a16:creationId xmlns:a16="http://schemas.microsoft.com/office/drawing/2014/main" id="{D532F4B8-0C22-26ED-F7CB-6F3B645B920C}"/>
                  </a:ext>
                </a:extLst>
              </p:cNvPr>
              <p:cNvSpPr>
                <a:spLocks/>
              </p:cNvSpPr>
              <p:nvPr/>
            </p:nvSpPr>
            <p:spPr bwMode="auto">
              <a:xfrm>
                <a:off x="4363" y="747"/>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425">
                <a:extLst>
                  <a:ext uri="{FF2B5EF4-FFF2-40B4-BE49-F238E27FC236}">
                    <a16:creationId xmlns:a16="http://schemas.microsoft.com/office/drawing/2014/main" id="{720833CB-CFD8-234C-CA59-27D5B071F1C4}"/>
                  </a:ext>
                </a:extLst>
              </p:cNvPr>
              <p:cNvSpPr>
                <a:spLocks/>
              </p:cNvSpPr>
              <p:nvPr/>
            </p:nvSpPr>
            <p:spPr bwMode="auto">
              <a:xfrm>
                <a:off x="4329" y="78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426">
                <a:extLst>
                  <a:ext uri="{FF2B5EF4-FFF2-40B4-BE49-F238E27FC236}">
                    <a16:creationId xmlns:a16="http://schemas.microsoft.com/office/drawing/2014/main" id="{B98F7704-3E0A-61CE-6471-B8C38DBA2367}"/>
                  </a:ext>
                </a:extLst>
              </p:cNvPr>
              <p:cNvSpPr>
                <a:spLocks/>
              </p:cNvSpPr>
              <p:nvPr/>
            </p:nvSpPr>
            <p:spPr bwMode="auto">
              <a:xfrm>
                <a:off x="4295" y="81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427">
                <a:extLst>
                  <a:ext uri="{FF2B5EF4-FFF2-40B4-BE49-F238E27FC236}">
                    <a16:creationId xmlns:a16="http://schemas.microsoft.com/office/drawing/2014/main" id="{525F3A2A-5A67-D90A-1C1F-78E49BAF53F6}"/>
                  </a:ext>
                </a:extLst>
              </p:cNvPr>
              <p:cNvSpPr>
                <a:spLocks/>
              </p:cNvSpPr>
              <p:nvPr/>
            </p:nvSpPr>
            <p:spPr bwMode="auto">
              <a:xfrm>
                <a:off x="4262" y="84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428">
                <a:extLst>
                  <a:ext uri="{FF2B5EF4-FFF2-40B4-BE49-F238E27FC236}">
                    <a16:creationId xmlns:a16="http://schemas.microsoft.com/office/drawing/2014/main" id="{F890377F-9086-2362-C898-16A6788A3B7F}"/>
                  </a:ext>
                </a:extLst>
              </p:cNvPr>
              <p:cNvSpPr>
                <a:spLocks/>
              </p:cNvSpPr>
              <p:nvPr/>
            </p:nvSpPr>
            <p:spPr bwMode="auto">
              <a:xfrm>
                <a:off x="4228" y="882"/>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Oval 429">
                <a:extLst>
                  <a:ext uri="{FF2B5EF4-FFF2-40B4-BE49-F238E27FC236}">
                    <a16:creationId xmlns:a16="http://schemas.microsoft.com/office/drawing/2014/main" id="{B700A600-4046-6578-AB38-CF049CD9463C}"/>
                  </a:ext>
                </a:extLst>
              </p:cNvPr>
              <p:cNvSpPr>
                <a:spLocks noChangeArrowheads="1"/>
              </p:cNvSpPr>
              <p:nvPr/>
            </p:nvSpPr>
            <p:spPr bwMode="auto">
              <a:xfrm>
                <a:off x="4195" y="91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Oval 430">
                <a:extLst>
                  <a:ext uri="{FF2B5EF4-FFF2-40B4-BE49-F238E27FC236}">
                    <a16:creationId xmlns:a16="http://schemas.microsoft.com/office/drawing/2014/main" id="{2FACE5D7-C0C9-64F8-CB67-AD4B2FCB629F}"/>
                  </a:ext>
                </a:extLst>
              </p:cNvPr>
              <p:cNvSpPr>
                <a:spLocks noChangeArrowheads="1"/>
              </p:cNvSpPr>
              <p:nvPr/>
            </p:nvSpPr>
            <p:spPr bwMode="auto">
              <a:xfrm>
                <a:off x="4161" y="951"/>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Freeform 431">
                <a:extLst>
                  <a:ext uri="{FF2B5EF4-FFF2-40B4-BE49-F238E27FC236}">
                    <a16:creationId xmlns:a16="http://schemas.microsoft.com/office/drawing/2014/main" id="{09724317-86C2-7177-A48B-EBD29E6F1B81}"/>
                  </a:ext>
                </a:extLst>
              </p:cNvPr>
              <p:cNvSpPr>
                <a:spLocks/>
              </p:cNvSpPr>
              <p:nvPr/>
            </p:nvSpPr>
            <p:spPr bwMode="auto">
              <a:xfrm>
                <a:off x="4126" y="98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Freeform 432">
                <a:extLst>
                  <a:ext uri="{FF2B5EF4-FFF2-40B4-BE49-F238E27FC236}">
                    <a16:creationId xmlns:a16="http://schemas.microsoft.com/office/drawing/2014/main" id="{592046E8-8318-2464-0196-F3AF10049045}"/>
                  </a:ext>
                </a:extLst>
              </p:cNvPr>
              <p:cNvSpPr>
                <a:spLocks/>
              </p:cNvSpPr>
              <p:nvPr/>
            </p:nvSpPr>
            <p:spPr bwMode="auto">
              <a:xfrm>
                <a:off x="4092" y="101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433">
                <a:extLst>
                  <a:ext uri="{FF2B5EF4-FFF2-40B4-BE49-F238E27FC236}">
                    <a16:creationId xmlns:a16="http://schemas.microsoft.com/office/drawing/2014/main" id="{AD404540-0B03-FE9C-EBDE-A7575CE747CF}"/>
                  </a:ext>
                </a:extLst>
              </p:cNvPr>
              <p:cNvSpPr>
                <a:spLocks/>
              </p:cNvSpPr>
              <p:nvPr/>
            </p:nvSpPr>
            <p:spPr bwMode="auto">
              <a:xfrm>
                <a:off x="4059" y="105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434">
                <a:extLst>
                  <a:ext uri="{FF2B5EF4-FFF2-40B4-BE49-F238E27FC236}">
                    <a16:creationId xmlns:a16="http://schemas.microsoft.com/office/drawing/2014/main" id="{4C4D3EBA-B136-0E72-DD74-1F06E6AB7ECD}"/>
                  </a:ext>
                </a:extLst>
              </p:cNvPr>
              <p:cNvSpPr>
                <a:spLocks/>
              </p:cNvSpPr>
              <p:nvPr/>
            </p:nvSpPr>
            <p:spPr bwMode="auto">
              <a:xfrm>
                <a:off x="4025" y="1085"/>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9" name="Freeform 435">
                <a:extLst>
                  <a:ext uri="{FF2B5EF4-FFF2-40B4-BE49-F238E27FC236}">
                    <a16:creationId xmlns:a16="http://schemas.microsoft.com/office/drawing/2014/main" id="{8A914A00-5622-CA04-14CC-1095C85D5088}"/>
                  </a:ext>
                </a:extLst>
              </p:cNvPr>
              <p:cNvSpPr>
                <a:spLocks/>
              </p:cNvSpPr>
              <p:nvPr/>
            </p:nvSpPr>
            <p:spPr bwMode="auto">
              <a:xfrm>
                <a:off x="3991" y="111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0" name="Freeform 436">
                <a:extLst>
                  <a:ext uri="{FF2B5EF4-FFF2-40B4-BE49-F238E27FC236}">
                    <a16:creationId xmlns:a16="http://schemas.microsoft.com/office/drawing/2014/main" id="{94F5E34A-0B2D-1B23-F188-74211B7C765E}"/>
                  </a:ext>
                </a:extLst>
              </p:cNvPr>
              <p:cNvSpPr>
                <a:spLocks/>
              </p:cNvSpPr>
              <p:nvPr/>
            </p:nvSpPr>
            <p:spPr bwMode="auto">
              <a:xfrm>
                <a:off x="3957" y="1153"/>
                <a:ext cx="23" cy="22"/>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1" name="Freeform 437">
                <a:extLst>
                  <a:ext uri="{FF2B5EF4-FFF2-40B4-BE49-F238E27FC236}">
                    <a16:creationId xmlns:a16="http://schemas.microsoft.com/office/drawing/2014/main" id="{5B9E00C8-39AA-4CED-3F57-17A65816860D}"/>
                  </a:ext>
                </a:extLst>
              </p:cNvPr>
              <p:cNvSpPr>
                <a:spLocks/>
              </p:cNvSpPr>
              <p:nvPr/>
            </p:nvSpPr>
            <p:spPr bwMode="auto">
              <a:xfrm>
                <a:off x="3923" y="118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2" name="Freeform 438">
                <a:extLst>
                  <a:ext uri="{FF2B5EF4-FFF2-40B4-BE49-F238E27FC236}">
                    <a16:creationId xmlns:a16="http://schemas.microsoft.com/office/drawing/2014/main" id="{94AAF50E-4A4B-88FA-A9A3-2AB66ED67F07}"/>
                  </a:ext>
                </a:extLst>
              </p:cNvPr>
              <p:cNvSpPr>
                <a:spLocks/>
              </p:cNvSpPr>
              <p:nvPr/>
            </p:nvSpPr>
            <p:spPr bwMode="auto">
              <a:xfrm>
                <a:off x="4539" y="516"/>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3" name="Freeform 439">
                <a:extLst>
                  <a:ext uri="{FF2B5EF4-FFF2-40B4-BE49-F238E27FC236}">
                    <a16:creationId xmlns:a16="http://schemas.microsoft.com/office/drawing/2014/main" id="{49C8A538-1A75-EAF1-6C50-6E8D582F29F8}"/>
                  </a:ext>
                </a:extLst>
              </p:cNvPr>
              <p:cNvSpPr>
                <a:spLocks/>
              </p:cNvSpPr>
              <p:nvPr/>
            </p:nvSpPr>
            <p:spPr bwMode="auto">
              <a:xfrm>
                <a:off x="4505" y="550"/>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4" name="Freeform 440">
                <a:extLst>
                  <a:ext uri="{FF2B5EF4-FFF2-40B4-BE49-F238E27FC236}">
                    <a16:creationId xmlns:a16="http://schemas.microsoft.com/office/drawing/2014/main" id="{A1A7E853-19E7-B6EC-BFF6-66177C2F8CAB}"/>
                  </a:ext>
                </a:extLst>
              </p:cNvPr>
              <p:cNvSpPr>
                <a:spLocks/>
              </p:cNvSpPr>
              <p:nvPr/>
            </p:nvSpPr>
            <p:spPr bwMode="auto">
              <a:xfrm>
                <a:off x="4471" y="584"/>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5" name="Freeform 441">
                <a:extLst>
                  <a:ext uri="{FF2B5EF4-FFF2-40B4-BE49-F238E27FC236}">
                    <a16:creationId xmlns:a16="http://schemas.microsoft.com/office/drawing/2014/main" id="{C6BEA5DD-7F40-5E5D-5669-4F00F76B703D}"/>
                  </a:ext>
                </a:extLst>
              </p:cNvPr>
              <p:cNvSpPr>
                <a:spLocks/>
              </p:cNvSpPr>
              <p:nvPr/>
            </p:nvSpPr>
            <p:spPr bwMode="auto">
              <a:xfrm>
                <a:off x="4437" y="61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6" name="Freeform 442">
                <a:extLst>
                  <a:ext uri="{FF2B5EF4-FFF2-40B4-BE49-F238E27FC236}">
                    <a16:creationId xmlns:a16="http://schemas.microsoft.com/office/drawing/2014/main" id="{C684D60A-15DE-FD26-187E-DC774665F540}"/>
                  </a:ext>
                </a:extLst>
              </p:cNvPr>
              <p:cNvSpPr>
                <a:spLocks/>
              </p:cNvSpPr>
              <p:nvPr/>
            </p:nvSpPr>
            <p:spPr bwMode="auto">
              <a:xfrm>
                <a:off x="4403" y="65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7" name="Oval 443">
                <a:extLst>
                  <a:ext uri="{FF2B5EF4-FFF2-40B4-BE49-F238E27FC236}">
                    <a16:creationId xmlns:a16="http://schemas.microsoft.com/office/drawing/2014/main" id="{47C03E1D-3A67-6F36-2355-98F7800A7887}"/>
                  </a:ext>
                </a:extLst>
              </p:cNvPr>
              <p:cNvSpPr>
                <a:spLocks noChangeArrowheads="1"/>
              </p:cNvSpPr>
              <p:nvPr/>
            </p:nvSpPr>
            <p:spPr bwMode="auto">
              <a:xfrm>
                <a:off x="4370" y="68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8" name="Oval 444">
                <a:extLst>
                  <a:ext uri="{FF2B5EF4-FFF2-40B4-BE49-F238E27FC236}">
                    <a16:creationId xmlns:a16="http://schemas.microsoft.com/office/drawing/2014/main" id="{C37828FA-3A50-068D-FCD3-3022A45A7338}"/>
                  </a:ext>
                </a:extLst>
              </p:cNvPr>
              <p:cNvSpPr>
                <a:spLocks noChangeArrowheads="1"/>
              </p:cNvSpPr>
              <p:nvPr/>
            </p:nvSpPr>
            <p:spPr bwMode="auto">
              <a:xfrm>
                <a:off x="4337" y="72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9" name="Freeform 445">
                <a:extLst>
                  <a:ext uri="{FF2B5EF4-FFF2-40B4-BE49-F238E27FC236}">
                    <a16:creationId xmlns:a16="http://schemas.microsoft.com/office/drawing/2014/main" id="{DC0DE051-CA73-7BE1-3DA8-B73578ABF50B}"/>
                  </a:ext>
                </a:extLst>
              </p:cNvPr>
              <p:cNvSpPr>
                <a:spLocks/>
              </p:cNvSpPr>
              <p:nvPr/>
            </p:nvSpPr>
            <p:spPr bwMode="auto">
              <a:xfrm>
                <a:off x="4302" y="753"/>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 name="Freeform 446">
                <a:extLst>
                  <a:ext uri="{FF2B5EF4-FFF2-40B4-BE49-F238E27FC236}">
                    <a16:creationId xmlns:a16="http://schemas.microsoft.com/office/drawing/2014/main" id="{99735563-E787-E238-A110-AF3831CE1CDF}"/>
                  </a:ext>
                </a:extLst>
              </p:cNvPr>
              <p:cNvSpPr>
                <a:spLocks/>
              </p:cNvSpPr>
              <p:nvPr/>
            </p:nvSpPr>
            <p:spPr bwMode="auto">
              <a:xfrm>
                <a:off x="4268" y="787"/>
                <a:ext cx="23" cy="22"/>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1" name="Freeform 447">
                <a:extLst>
                  <a:ext uri="{FF2B5EF4-FFF2-40B4-BE49-F238E27FC236}">
                    <a16:creationId xmlns:a16="http://schemas.microsoft.com/office/drawing/2014/main" id="{93A62A0E-D03D-E90F-26EA-64044956F8CC}"/>
                  </a:ext>
                </a:extLst>
              </p:cNvPr>
              <p:cNvSpPr>
                <a:spLocks/>
              </p:cNvSpPr>
              <p:nvPr/>
            </p:nvSpPr>
            <p:spPr bwMode="auto">
              <a:xfrm>
                <a:off x="4234" y="82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2" name="Freeform 448">
                <a:extLst>
                  <a:ext uri="{FF2B5EF4-FFF2-40B4-BE49-F238E27FC236}">
                    <a16:creationId xmlns:a16="http://schemas.microsoft.com/office/drawing/2014/main" id="{1E9FAAF1-27B8-D9DE-3C30-08910A9F7028}"/>
                  </a:ext>
                </a:extLst>
              </p:cNvPr>
              <p:cNvSpPr>
                <a:spLocks/>
              </p:cNvSpPr>
              <p:nvPr/>
            </p:nvSpPr>
            <p:spPr bwMode="auto">
              <a:xfrm>
                <a:off x="4200" y="85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3" name="Freeform 449">
                <a:extLst>
                  <a:ext uri="{FF2B5EF4-FFF2-40B4-BE49-F238E27FC236}">
                    <a16:creationId xmlns:a16="http://schemas.microsoft.com/office/drawing/2014/main" id="{DFD3DA2C-312A-F2DF-26C1-74850A51FDF7}"/>
                  </a:ext>
                </a:extLst>
              </p:cNvPr>
              <p:cNvSpPr>
                <a:spLocks/>
              </p:cNvSpPr>
              <p:nvPr/>
            </p:nvSpPr>
            <p:spPr bwMode="auto">
              <a:xfrm>
                <a:off x="4166" y="8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4" name="Freeform 450">
                <a:extLst>
                  <a:ext uri="{FF2B5EF4-FFF2-40B4-BE49-F238E27FC236}">
                    <a16:creationId xmlns:a16="http://schemas.microsoft.com/office/drawing/2014/main" id="{D74502B0-2A71-614A-3F18-D02945151568}"/>
                  </a:ext>
                </a:extLst>
              </p:cNvPr>
              <p:cNvSpPr>
                <a:spLocks/>
              </p:cNvSpPr>
              <p:nvPr/>
            </p:nvSpPr>
            <p:spPr bwMode="auto">
              <a:xfrm>
                <a:off x="4133" y="922"/>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5" name="Freeform 451">
                <a:extLst>
                  <a:ext uri="{FF2B5EF4-FFF2-40B4-BE49-F238E27FC236}">
                    <a16:creationId xmlns:a16="http://schemas.microsoft.com/office/drawing/2014/main" id="{AB96FCA3-16AD-5249-E903-D1A8F82DC59A}"/>
                  </a:ext>
                </a:extLst>
              </p:cNvPr>
              <p:cNvSpPr>
                <a:spLocks/>
              </p:cNvSpPr>
              <p:nvPr/>
            </p:nvSpPr>
            <p:spPr bwMode="auto">
              <a:xfrm>
                <a:off x="4099" y="956"/>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6" name="Freeform 452">
                <a:extLst>
                  <a:ext uri="{FF2B5EF4-FFF2-40B4-BE49-F238E27FC236}">
                    <a16:creationId xmlns:a16="http://schemas.microsoft.com/office/drawing/2014/main" id="{0A652100-370D-6740-0210-1AF22843E1D6}"/>
                  </a:ext>
                </a:extLst>
              </p:cNvPr>
              <p:cNvSpPr>
                <a:spLocks/>
              </p:cNvSpPr>
              <p:nvPr/>
            </p:nvSpPr>
            <p:spPr bwMode="auto">
              <a:xfrm>
                <a:off x="4065" y="990"/>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6" y="0"/>
                      <a:pt x="900" y="194"/>
                    </a:cubicBezTo>
                    <a:cubicBezTo>
                      <a:pt x="1095" y="389"/>
                      <a:pt x="1095" y="705"/>
                      <a:pt x="900" y="899"/>
                    </a:cubicBezTo>
                    <a:cubicBezTo>
                      <a:pt x="706"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7" name="Freeform 453">
                <a:extLst>
                  <a:ext uri="{FF2B5EF4-FFF2-40B4-BE49-F238E27FC236}">
                    <a16:creationId xmlns:a16="http://schemas.microsoft.com/office/drawing/2014/main" id="{5A6AD8AF-AC35-BAC4-4A89-1262D8FC2873}"/>
                  </a:ext>
                </a:extLst>
              </p:cNvPr>
              <p:cNvSpPr>
                <a:spLocks/>
              </p:cNvSpPr>
              <p:nvPr/>
            </p:nvSpPr>
            <p:spPr bwMode="auto">
              <a:xfrm>
                <a:off x="4031" y="102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8" name="Freeform 454">
                <a:extLst>
                  <a:ext uri="{FF2B5EF4-FFF2-40B4-BE49-F238E27FC236}">
                    <a16:creationId xmlns:a16="http://schemas.microsoft.com/office/drawing/2014/main" id="{0075104D-E3C3-7472-336D-72E361A0FFA8}"/>
                  </a:ext>
                </a:extLst>
              </p:cNvPr>
              <p:cNvSpPr>
                <a:spLocks/>
              </p:cNvSpPr>
              <p:nvPr/>
            </p:nvSpPr>
            <p:spPr bwMode="auto">
              <a:xfrm>
                <a:off x="3997" y="1057"/>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9" name="Freeform 455">
                <a:extLst>
                  <a:ext uri="{FF2B5EF4-FFF2-40B4-BE49-F238E27FC236}">
                    <a16:creationId xmlns:a16="http://schemas.microsoft.com/office/drawing/2014/main" id="{6EC14757-0AC6-A74E-F3E8-842F7AFCB843}"/>
                  </a:ext>
                </a:extLst>
              </p:cNvPr>
              <p:cNvSpPr>
                <a:spLocks/>
              </p:cNvSpPr>
              <p:nvPr/>
            </p:nvSpPr>
            <p:spPr bwMode="auto">
              <a:xfrm>
                <a:off x="3963" y="10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0" name="Freeform 456">
                <a:extLst>
                  <a:ext uri="{FF2B5EF4-FFF2-40B4-BE49-F238E27FC236}">
                    <a16:creationId xmlns:a16="http://schemas.microsoft.com/office/drawing/2014/main" id="{1A43F217-1502-9119-55ED-653DAECAD5D3}"/>
                  </a:ext>
                </a:extLst>
              </p:cNvPr>
              <p:cNvSpPr>
                <a:spLocks/>
              </p:cNvSpPr>
              <p:nvPr/>
            </p:nvSpPr>
            <p:spPr bwMode="auto">
              <a:xfrm>
                <a:off x="3929" y="112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1" name="Freeform 457">
                <a:extLst>
                  <a:ext uri="{FF2B5EF4-FFF2-40B4-BE49-F238E27FC236}">
                    <a16:creationId xmlns:a16="http://schemas.microsoft.com/office/drawing/2014/main" id="{C0770C13-36DD-67A8-1B49-2F4504EE9866}"/>
                  </a:ext>
                </a:extLst>
              </p:cNvPr>
              <p:cNvSpPr>
                <a:spLocks/>
              </p:cNvSpPr>
              <p:nvPr/>
            </p:nvSpPr>
            <p:spPr bwMode="auto">
              <a:xfrm>
                <a:off x="3896" y="1159"/>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2" name="Freeform 458">
                <a:extLst>
                  <a:ext uri="{FF2B5EF4-FFF2-40B4-BE49-F238E27FC236}">
                    <a16:creationId xmlns:a16="http://schemas.microsoft.com/office/drawing/2014/main" id="{AE3B2366-54BF-D783-D13C-7AA64DF3146A}"/>
                  </a:ext>
                </a:extLst>
              </p:cNvPr>
              <p:cNvSpPr>
                <a:spLocks/>
              </p:cNvSpPr>
              <p:nvPr/>
            </p:nvSpPr>
            <p:spPr bwMode="auto">
              <a:xfrm>
                <a:off x="4511" y="4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3" name="Freeform 459">
                <a:extLst>
                  <a:ext uri="{FF2B5EF4-FFF2-40B4-BE49-F238E27FC236}">
                    <a16:creationId xmlns:a16="http://schemas.microsoft.com/office/drawing/2014/main" id="{7219BB4E-BD2F-427F-4872-288A8FE4E4C7}"/>
                  </a:ext>
                </a:extLst>
              </p:cNvPr>
              <p:cNvSpPr>
                <a:spLocks/>
              </p:cNvSpPr>
              <p:nvPr/>
            </p:nvSpPr>
            <p:spPr bwMode="auto">
              <a:xfrm>
                <a:off x="4477" y="52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4" name="Freeform 460">
                <a:extLst>
                  <a:ext uri="{FF2B5EF4-FFF2-40B4-BE49-F238E27FC236}">
                    <a16:creationId xmlns:a16="http://schemas.microsoft.com/office/drawing/2014/main" id="{F5CE9FEF-042E-8A3F-4D1A-FB58E45ED22D}"/>
                  </a:ext>
                </a:extLst>
              </p:cNvPr>
              <p:cNvSpPr>
                <a:spLocks/>
              </p:cNvSpPr>
              <p:nvPr/>
            </p:nvSpPr>
            <p:spPr bwMode="auto">
              <a:xfrm>
                <a:off x="4443" y="556"/>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5" name="Freeform 461">
                <a:extLst>
                  <a:ext uri="{FF2B5EF4-FFF2-40B4-BE49-F238E27FC236}">
                    <a16:creationId xmlns:a16="http://schemas.microsoft.com/office/drawing/2014/main" id="{7641E90F-DBED-8E73-BF0D-1D9671F2A661}"/>
                  </a:ext>
                </a:extLst>
              </p:cNvPr>
              <p:cNvSpPr>
                <a:spLocks/>
              </p:cNvSpPr>
              <p:nvPr/>
            </p:nvSpPr>
            <p:spPr bwMode="auto">
              <a:xfrm>
                <a:off x="4409" y="590"/>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6" name="Freeform 462">
                <a:extLst>
                  <a:ext uri="{FF2B5EF4-FFF2-40B4-BE49-F238E27FC236}">
                    <a16:creationId xmlns:a16="http://schemas.microsoft.com/office/drawing/2014/main" id="{3B7D2E25-DE22-9D34-D50B-3340371EB85C}"/>
                  </a:ext>
                </a:extLst>
              </p:cNvPr>
              <p:cNvSpPr>
                <a:spLocks/>
              </p:cNvSpPr>
              <p:nvPr/>
            </p:nvSpPr>
            <p:spPr bwMode="auto">
              <a:xfrm>
                <a:off x="4376" y="624"/>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7" name="Freeform 463">
                <a:extLst>
                  <a:ext uri="{FF2B5EF4-FFF2-40B4-BE49-F238E27FC236}">
                    <a16:creationId xmlns:a16="http://schemas.microsoft.com/office/drawing/2014/main" id="{77DC1524-97F0-81DD-C256-CAADE9DCDFAE}"/>
                  </a:ext>
                </a:extLst>
              </p:cNvPr>
              <p:cNvSpPr>
                <a:spLocks/>
              </p:cNvSpPr>
              <p:nvPr/>
            </p:nvSpPr>
            <p:spPr bwMode="auto">
              <a:xfrm>
                <a:off x="4342" y="65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8" name="Freeform 464">
                <a:extLst>
                  <a:ext uri="{FF2B5EF4-FFF2-40B4-BE49-F238E27FC236}">
                    <a16:creationId xmlns:a16="http://schemas.microsoft.com/office/drawing/2014/main" id="{FEA79C87-6AD0-77FE-C4EF-8086F251C164}"/>
                  </a:ext>
                </a:extLst>
              </p:cNvPr>
              <p:cNvSpPr>
                <a:spLocks/>
              </p:cNvSpPr>
              <p:nvPr/>
            </p:nvSpPr>
            <p:spPr bwMode="auto">
              <a:xfrm>
                <a:off x="4308" y="6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9" name="Freeform 465">
                <a:extLst>
                  <a:ext uri="{FF2B5EF4-FFF2-40B4-BE49-F238E27FC236}">
                    <a16:creationId xmlns:a16="http://schemas.microsoft.com/office/drawing/2014/main" id="{6BAF4FC7-8518-D1DE-EF67-0CD63C93C68D}"/>
                  </a:ext>
                </a:extLst>
              </p:cNvPr>
              <p:cNvSpPr>
                <a:spLocks/>
              </p:cNvSpPr>
              <p:nvPr/>
            </p:nvSpPr>
            <p:spPr bwMode="auto">
              <a:xfrm>
                <a:off x="4274" y="725"/>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0" name="Freeform 466">
                <a:extLst>
                  <a:ext uri="{FF2B5EF4-FFF2-40B4-BE49-F238E27FC236}">
                    <a16:creationId xmlns:a16="http://schemas.microsoft.com/office/drawing/2014/main" id="{0FBF4DFC-F3CA-0072-E477-68B1E9DF9F2D}"/>
                  </a:ext>
                </a:extLst>
              </p:cNvPr>
              <p:cNvSpPr>
                <a:spLocks/>
              </p:cNvSpPr>
              <p:nvPr/>
            </p:nvSpPr>
            <p:spPr bwMode="auto">
              <a:xfrm>
                <a:off x="4240" y="75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1" name="Freeform 467">
                <a:extLst>
                  <a:ext uri="{FF2B5EF4-FFF2-40B4-BE49-F238E27FC236}">
                    <a16:creationId xmlns:a16="http://schemas.microsoft.com/office/drawing/2014/main" id="{D387D5C7-6F47-AEE6-0CA6-45860D824727}"/>
                  </a:ext>
                </a:extLst>
              </p:cNvPr>
              <p:cNvSpPr>
                <a:spLocks/>
              </p:cNvSpPr>
              <p:nvPr/>
            </p:nvSpPr>
            <p:spPr bwMode="auto">
              <a:xfrm>
                <a:off x="4206" y="793"/>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2" name="Freeform 468">
                <a:extLst>
                  <a:ext uri="{FF2B5EF4-FFF2-40B4-BE49-F238E27FC236}">
                    <a16:creationId xmlns:a16="http://schemas.microsoft.com/office/drawing/2014/main" id="{6984CF44-69FF-1763-2F43-1D07147F5BBD}"/>
                  </a:ext>
                </a:extLst>
              </p:cNvPr>
              <p:cNvSpPr>
                <a:spLocks/>
              </p:cNvSpPr>
              <p:nvPr/>
            </p:nvSpPr>
            <p:spPr bwMode="auto">
              <a:xfrm>
                <a:off x="4173" y="827"/>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3" name="Freeform 469">
                <a:extLst>
                  <a:ext uri="{FF2B5EF4-FFF2-40B4-BE49-F238E27FC236}">
                    <a16:creationId xmlns:a16="http://schemas.microsoft.com/office/drawing/2014/main" id="{C0927025-0C98-27E4-747F-A85D694C6497}"/>
                  </a:ext>
                </a:extLst>
              </p:cNvPr>
              <p:cNvSpPr>
                <a:spLocks/>
              </p:cNvSpPr>
              <p:nvPr/>
            </p:nvSpPr>
            <p:spPr bwMode="auto">
              <a:xfrm>
                <a:off x="4139" y="86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4" name="Freeform 470">
                <a:extLst>
                  <a:ext uri="{FF2B5EF4-FFF2-40B4-BE49-F238E27FC236}">
                    <a16:creationId xmlns:a16="http://schemas.microsoft.com/office/drawing/2014/main" id="{0572E793-9495-A94B-E7F4-274115E3C3A4}"/>
                  </a:ext>
                </a:extLst>
              </p:cNvPr>
              <p:cNvSpPr>
                <a:spLocks/>
              </p:cNvSpPr>
              <p:nvPr/>
            </p:nvSpPr>
            <p:spPr bwMode="auto">
              <a:xfrm>
                <a:off x="4105" y="89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5" name="Oval 471">
                <a:extLst>
                  <a:ext uri="{FF2B5EF4-FFF2-40B4-BE49-F238E27FC236}">
                    <a16:creationId xmlns:a16="http://schemas.microsoft.com/office/drawing/2014/main" id="{30CC7B06-6047-1034-B31B-F892CDF33BA3}"/>
                  </a:ext>
                </a:extLst>
              </p:cNvPr>
              <p:cNvSpPr>
                <a:spLocks noChangeArrowheads="1"/>
              </p:cNvSpPr>
              <p:nvPr/>
            </p:nvSpPr>
            <p:spPr bwMode="auto">
              <a:xfrm>
                <a:off x="4072" y="92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6" name="Oval 472">
                <a:extLst>
                  <a:ext uri="{FF2B5EF4-FFF2-40B4-BE49-F238E27FC236}">
                    <a16:creationId xmlns:a16="http://schemas.microsoft.com/office/drawing/2014/main" id="{0EC5397F-74AC-3B22-FB84-9C61674A25E4}"/>
                  </a:ext>
                </a:extLst>
              </p:cNvPr>
              <p:cNvSpPr>
                <a:spLocks noChangeArrowheads="1"/>
              </p:cNvSpPr>
              <p:nvPr/>
            </p:nvSpPr>
            <p:spPr bwMode="auto">
              <a:xfrm>
                <a:off x="4038" y="96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7" name="Freeform 473">
                <a:extLst>
                  <a:ext uri="{FF2B5EF4-FFF2-40B4-BE49-F238E27FC236}">
                    <a16:creationId xmlns:a16="http://schemas.microsoft.com/office/drawing/2014/main" id="{43A81F2C-3E5D-29CF-B7FB-13708C64AB8F}"/>
                  </a:ext>
                </a:extLst>
              </p:cNvPr>
              <p:cNvSpPr>
                <a:spLocks/>
              </p:cNvSpPr>
              <p:nvPr/>
            </p:nvSpPr>
            <p:spPr bwMode="auto">
              <a:xfrm>
                <a:off x="4003" y="99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8" name="Freeform 474">
                <a:extLst>
                  <a:ext uri="{FF2B5EF4-FFF2-40B4-BE49-F238E27FC236}">
                    <a16:creationId xmlns:a16="http://schemas.microsoft.com/office/drawing/2014/main" id="{6ECCCCCC-7417-372A-C326-38314A63802B}"/>
                  </a:ext>
                </a:extLst>
              </p:cNvPr>
              <p:cNvSpPr>
                <a:spLocks/>
              </p:cNvSpPr>
              <p:nvPr/>
            </p:nvSpPr>
            <p:spPr bwMode="auto">
              <a:xfrm>
                <a:off x="3970" y="103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9" name="Freeform 475">
                <a:extLst>
                  <a:ext uri="{FF2B5EF4-FFF2-40B4-BE49-F238E27FC236}">
                    <a16:creationId xmlns:a16="http://schemas.microsoft.com/office/drawing/2014/main" id="{2361F2BF-C827-879D-7F5A-ADF5BA0A8DFE}"/>
                  </a:ext>
                </a:extLst>
              </p:cNvPr>
              <p:cNvSpPr>
                <a:spLocks/>
              </p:cNvSpPr>
              <p:nvPr/>
            </p:nvSpPr>
            <p:spPr bwMode="auto">
              <a:xfrm>
                <a:off x="3936" y="1064"/>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0" name="Freeform 476">
                <a:extLst>
                  <a:ext uri="{FF2B5EF4-FFF2-40B4-BE49-F238E27FC236}">
                    <a16:creationId xmlns:a16="http://schemas.microsoft.com/office/drawing/2014/main" id="{838ED02F-EDC0-4C80-15CB-DB3D2448019E}"/>
                  </a:ext>
                </a:extLst>
              </p:cNvPr>
              <p:cNvSpPr>
                <a:spLocks/>
              </p:cNvSpPr>
              <p:nvPr/>
            </p:nvSpPr>
            <p:spPr bwMode="auto">
              <a:xfrm>
                <a:off x="3902" y="109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1" name="Freeform 477">
                <a:extLst>
                  <a:ext uri="{FF2B5EF4-FFF2-40B4-BE49-F238E27FC236}">
                    <a16:creationId xmlns:a16="http://schemas.microsoft.com/office/drawing/2014/main" id="{BA5FB734-FDB7-C123-AA7B-4FE2AA47E45D}"/>
                  </a:ext>
                </a:extLst>
              </p:cNvPr>
              <p:cNvSpPr>
                <a:spLocks/>
              </p:cNvSpPr>
              <p:nvPr/>
            </p:nvSpPr>
            <p:spPr bwMode="auto">
              <a:xfrm>
                <a:off x="3868" y="1131"/>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2" name="Freeform 478">
                <a:extLst>
                  <a:ext uri="{FF2B5EF4-FFF2-40B4-BE49-F238E27FC236}">
                    <a16:creationId xmlns:a16="http://schemas.microsoft.com/office/drawing/2014/main" id="{94A1626B-F9E7-A432-5C20-BFA97963F357}"/>
                  </a:ext>
                </a:extLst>
              </p:cNvPr>
              <p:cNvSpPr>
                <a:spLocks/>
              </p:cNvSpPr>
              <p:nvPr/>
            </p:nvSpPr>
            <p:spPr bwMode="auto">
              <a:xfrm>
                <a:off x="4483" y="46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3" name="Freeform 479">
                <a:extLst>
                  <a:ext uri="{FF2B5EF4-FFF2-40B4-BE49-F238E27FC236}">
                    <a16:creationId xmlns:a16="http://schemas.microsoft.com/office/drawing/2014/main" id="{7C3ACDC9-C2EC-C9D2-BAB3-AE7794167CAD}"/>
                  </a:ext>
                </a:extLst>
              </p:cNvPr>
              <p:cNvSpPr>
                <a:spLocks/>
              </p:cNvSpPr>
              <p:nvPr/>
            </p:nvSpPr>
            <p:spPr bwMode="auto">
              <a:xfrm>
                <a:off x="4450" y="495"/>
                <a:ext cx="22"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4" name="Freeform 480">
                <a:extLst>
                  <a:ext uri="{FF2B5EF4-FFF2-40B4-BE49-F238E27FC236}">
                    <a16:creationId xmlns:a16="http://schemas.microsoft.com/office/drawing/2014/main" id="{5C52BE2F-BF4C-F1A5-1F8A-6C7BE70536DB}"/>
                  </a:ext>
                </a:extLst>
              </p:cNvPr>
              <p:cNvSpPr>
                <a:spLocks/>
              </p:cNvSpPr>
              <p:nvPr/>
            </p:nvSpPr>
            <p:spPr bwMode="auto">
              <a:xfrm>
                <a:off x="4416" y="52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5" name="Freeform 481">
                <a:extLst>
                  <a:ext uri="{FF2B5EF4-FFF2-40B4-BE49-F238E27FC236}">
                    <a16:creationId xmlns:a16="http://schemas.microsoft.com/office/drawing/2014/main" id="{9D618EC5-AB0D-DADE-F6EE-7474DDA6440F}"/>
                  </a:ext>
                </a:extLst>
              </p:cNvPr>
              <p:cNvSpPr>
                <a:spLocks/>
              </p:cNvSpPr>
              <p:nvPr/>
            </p:nvSpPr>
            <p:spPr bwMode="auto">
              <a:xfrm>
                <a:off x="4382" y="562"/>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6" name="Freeform 482">
                <a:extLst>
                  <a:ext uri="{FF2B5EF4-FFF2-40B4-BE49-F238E27FC236}">
                    <a16:creationId xmlns:a16="http://schemas.microsoft.com/office/drawing/2014/main" id="{04FA021B-9757-E429-5FAF-A793E72CA87B}"/>
                  </a:ext>
                </a:extLst>
              </p:cNvPr>
              <p:cNvSpPr>
                <a:spLocks/>
              </p:cNvSpPr>
              <p:nvPr/>
            </p:nvSpPr>
            <p:spPr bwMode="auto">
              <a:xfrm>
                <a:off x="4348" y="596"/>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7" name="Freeform 483">
                <a:extLst>
                  <a:ext uri="{FF2B5EF4-FFF2-40B4-BE49-F238E27FC236}">
                    <a16:creationId xmlns:a16="http://schemas.microsoft.com/office/drawing/2014/main" id="{2D7E38EE-53A1-5E91-7950-DF5F669E96D8}"/>
                  </a:ext>
                </a:extLst>
              </p:cNvPr>
              <p:cNvSpPr>
                <a:spLocks/>
              </p:cNvSpPr>
              <p:nvPr/>
            </p:nvSpPr>
            <p:spPr bwMode="auto">
              <a:xfrm>
                <a:off x="4314" y="6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8" name="Freeform 484">
                <a:extLst>
                  <a:ext uri="{FF2B5EF4-FFF2-40B4-BE49-F238E27FC236}">
                    <a16:creationId xmlns:a16="http://schemas.microsoft.com/office/drawing/2014/main" id="{9B8055F0-BED6-8A2A-1ECF-12ABCF2B8355}"/>
                  </a:ext>
                </a:extLst>
              </p:cNvPr>
              <p:cNvSpPr>
                <a:spLocks/>
              </p:cNvSpPr>
              <p:nvPr/>
            </p:nvSpPr>
            <p:spPr bwMode="auto">
              <a:xfrm>
                <a:off x="4280" y="66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9" name="Freeform 485">
                <a:extLst>
                  <a:ext uri="{FF2B5EF4-FFF2-40B4-BE49-F238E27FC236}">
                    <a16:creationId xmlns:a16="http://schemas.microsoft.com/office/drawing/2014/main" id="{F1CEB121-9F26-0867-FC2F-2B012A385D70}"/>
                  </a:ext>
                </a:extLst>
              </p:cNvPr>
              <p:cNvSpPr>
                <a:spLocks/>
              </p:cNvSpPr>
              <p:nvPr/>
            </p:nvSpPr>
            <p:spPr bwMode="auto">
              <a:xfrm>
                <a:off x="4246" y="698"/>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0" name="Oval 486">
                <a:extLst>
                  <a:ext uri="{FF2B5EF4-FFF2-40B4-BE49-F238E27FC236}">
                    <a16:creationId xmlns:a16="http://schemas.microsoft.com/office/drawing/2014/main" id="{3CC8F9FA-9773-4FFA-7242-56512B66E512}"/>
                  </a:ext>
                </a:extLst>
              </p:cNvPr>
              <p:cNvSpPr>
                <a:spLocks noChangeArrowheads="1"/>
              </p:cNvSpPr>
              <p:nvPr/>
            </p:nvSpPr>
            <p:spPr bwMode="auto">
              <a:xfrm>
                <a:off x="4214" y="73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1" name="Freeform 487">
                <a:extLst>
                  <a:ext uri="{FF2B5EF4-FFF2-40B4-BE49-F238E27FC236}">
                    <a16:creationId xmlns:a16="http://schemas.microsoft.com/office/drawing/2014/main" id="{88443325-6600-EE45-1082-DB62650A779A}"/>
                  </a:ext>
                </a:extLst>
              </p:cNvPr>
              <p:cNvSpPr>
                <a:spLocks/>
              </p:cNvSpPr>
              <p:nvPr/>
            </p:nvSpPr>
            <p:spPr bwMode="auto">
              <a:xfrm>
                <a:off x="4179" y="76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2" name="Freeform 488">
                <a:extLst>
                  <a:ext uri="{FF2B5EF4-FFF2-40B4-BE49-F238E27FC236}">
                    <a16:creationId xmlns:a16="http://schemas.microsoft.com/office/drawing/2014/main" id="{92AFB373-EF81-707F-9BD6-79F3B5146E5D}"/>
                  </a:ext>
                </a:extLst>
              </p:cNvPr>
              <p:cNvSpPr>
                <a:spLocks/>
              </p:cNvSpPr>
              <p:nvPr/>
            </p:nvSpPr>
            <p:spPr bwMode="auto">
              <a:xfrm>
                <a:off x="4145" y="79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3" name="Freeform 489">
                <a:extLst>
                  <a:ext uri="{FF2B5EF4-FFF2-40B4-BE49-F238E27FC236}">
                    <a16:creationId xmlns:a16="http://schemas.microsoft.com/office/drawing/2014/main" id="{47E26D7A-E91F-CDCB-13AF-CE8CA9C504DF}"/>
                  </a:ext>
                </a:extLst>
              </p:cNvPr>
              <p:cNvSpPr>
                <a:spLocks/>
              </p:cNvSpPr>
              <p:nvPr/>
            </p:nvSpPr>
            <p:spPr bwMode="auto">
              <a:xfrm>
                <a:off x="4111" y="83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4" name="Freeform 490">
                <a:extLst>
                  <a:ext uri="{FF2B5EF4-FFF2-40B4-BE49-F238E27FC236}">
                    <a16:creationId xmlns:a16="http://schemas.microsoft.com/office/drawing/2014/main" id="{A5064C9E-2EF9-1870-A5DA-0C71B8D50606}"/>
                  </a:ext>
                </a:extLst>
              </p:cNvPr>
              <p:cNvSpPr>
                <a:spLocks/>
              </p:cNvSpPr>
              <p:nvPr/>
            </p:nvSpPr>
            <p:spPr bwMode="auto">
              <a:xfrm>
                <a:off x="4077" y="867"/>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5" name="Freeform 491">
                <a:extLst>
                  <a:ext uri="{FF2B5EF4-FFF2-40B4-BE49-F238E27FC236}">
                    <a16:creationId xmlns:a16="http://schemas.microsoft.com/office/drawing/2014/main" id="{F0A2028A-AA08-C185-A331-BCE91A9317EE}"/>
                  </a:ext>
                </a:extLst>
              </p:cNvPr>
              <p:cNvSpPr>
                <a:spLocks/>
              </p:cNvSpPr>
              <p:nvPr/>
            </p:nvSpPr>
            <p:spPr bwMode="auto">
              <a:xfrm>
                <a:off x="4043" y="90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6" name="Oval 492">
                <a:extLst>
                  <a:ext uri="{FF2B5EF4-FFF2-40B4-BE49-F238E27FC236}">
                    <a16:creationId xmlns:a16="http://schemas.microsoft.com/office/drawing/2014/main" id="{B6C63A7F-463F-AAAD-0539-2A429747427B}"/>
                  </a:ext>
                </a:extLst>
              </p:cNvPr>
              <p:cNvSpPr>
                <a:spLocks noChangeArrowheads="1"/>
              </p:cNvSpPr>
              <p:nvPr/>
            </p:nvSpPr>
            <p:spPr bwMode="auto">
              <a:xfrm>
                <a:off x="4011" y="93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7" name="Freeform 493">
                <a:extLst>
                  <a:ext uri="{FF2B5EF4-FFF2-40B4-BE49-F238E27FC236}">
                    <a16:creationId xmlns:a16="http://schemas.microsoft.com/office/drawing/2014/main" id="{31A6E68D-401E-7127-7000-D01444B48224}"/>
                  </a:ext>
                </a:extLst>
              </p:cNvPr>
              <p:cNvSpPr>
                <a:spLocks/>
              </p:cNvSpPr>
              <p:nvPr/>
            </p:nvSpPr>
            <p:spPr bwMode="auto">
              <a:xfrm>
                <a:off x="3976" y="96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8" name="Freeform 494">
                <a:extLst>
                  <a:ext uri="{FF2B5EF4-FFF2-40B4-BE49-F238E27FC236}">
                    <a16:creationId xmlns:a16="http://schemas.microsoft.com/office/drawing/2014/main" id="{B8D7C4CC-AD6A-C844-715D-0346F1014828}"/>
                  </a:ext>
                </a:extLst>
              </p:cNvPr>
              <p:cNvSpPr>
                <a:spLocks/>
              </p:cNvSpPr>
              <p:nvPr/>
            </p:nvSpPr>
            <p:spPr bwMode="auto">
              <a:xfrm>
                <a:off x="3942" y="1002"/>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9" name="Freeform 495">
                <a:extLst>
                  <a:ext uri="{FF2B5EF4-FFF2-40B4-BE49-F238E27FC236}">
                    <a16:creationId xmlns:a16="http://schemas.microsoft.com/office/drawing/2014/main" id="{51C57A09-FC7B-F7F6-DDE7-ADE5097D4C25}"/>
                  </a:ext>
                </a:extLst>
              </p:cNvPr>
              <p:cNvSpPr>
                <a:spLocks/>
              </p:cNvSpPr>
              <p:nvPr/>
            </p:nvSpPr>
            <p:spPr bwMode="auto">
              <a:xfrm>
                <a:off x="3908" y="103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0" name="Freeform 496">
                <a:extLst>
                  <a:ext uri="{FF2B5EF4-FFF2-40B4-BE49-F238E27FC236}">
                    <a16:creationId xmlns:a16="http://schemas.microsoft.com/office/drawing/2014/main" id="{B2598F21-F296-3EC7-9655-26E5A8A8C0F7}"/>
                  </a:ext>
                </a:extLst>
              </p:cNvPr>
              <p:cNvSpPr>
                <a:spLocks/>
              </p:cNvSpPr>
              <p:nvPr/>
            </p:nvSpPr>
            <p:spPr bwMode="auto">
              <a:xfrm>
                <a:off x="3874" y="107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1" name="Freeform 497">
                <a:extLst>
                  <a:ext uri="{FF2B5EF4-FFF2-40B4-BE49-F238E27FC236}">
                    <a16:creationId xmlns:a16="http://schemas.microsoft.com/office/drawing/2014/main" id="{D232882D-B823-CF1B-5076-E243EB7FF9BD}"/>
                  </a:ext>
                </a:extLst>
              </p:cNvPr>
              <p:cNvSpPr>
                <a:spLocks/>
              </p:cNvSpPr>
              <p:nvPr/>
            </p:nvSpPr>
            <p:spPr bwMode="auto">
              <a:xfrm>
                <a:off x="3840" y="1104"/>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2" name="Oval 498">
                <a:extLst>
                  <a:ext uri="{FF2B5EF4-FFF2-40B4-BE49-F238E27FC236}">
                    <a16:creationId xmlns:a16="http://schemas.microsoft.com/office/drawing/2014/main" id="{288CFC52-8D19-E48D-236C-567DD83B5C45}"/>
                  </a:ext>
                </a:extLst>
              </p:cNvPr>
              <p:cNvSpPr>
                <a:spLocks noChangeArrowheads="1"/>
              </p:cNvSpPr>
              <p:nvPr/>
            </p:nvSpPr>
            <p:spPr bwMode="auto">
              <a:xfrm>
                <a:off x="4457" y="4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3" name="Oval 499">
                <a:extLst>
                  <a:ext uri="{FF2B5EF4-FFF2-40B4-BE49-F238E27FC236}">
                    <a16:creationId xmlns:a16="http://schemas.microsoft.com/office/drawing/2014/main" id="{60D6FBAD-57A8-6624-16B4-A614121823CF}"/>
                  </a:ext>
                </a:extLst>
              </p:cNvPr>
              <p:cNvSpPr>
                <a:spLocks noChangeArrowheads="1"/>
              </p:cNvSpPr>
              <p:nvPr/>
            </p:nvSpPr>
            <p:spPr bwMode="auto">
              <a:xfrm>
                <a:off x="4423" y="46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4" name="Freeform 500">
                <a:extLst>
                  <a:ext uri="{FF2B5EF4-FFF2-40B4-BE49-F238E27FC236}">
                    <a16:creationId xmlns:a16="http://schemas.microsoft.com/office/drawing/2014/main" id="{7B5DCC8D-B273-8542-65CB-A665870800E5}"/>
                  </a:ext>
                </a:extLst>
              </p:cNvPr>
              <p:cNvSpPr>
                <a:spLocks/>
              </p:cNvSpPr>
              <p:nvPr/>
            </p:nvSpPr>
            <p:spPr bwMode="auto">
              <a:xfrm>
                <a:off x="4388" y="50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5" name="Freeform 501">
                <a:extLst>
                  <a:ext uri="{FF2B5EF4-FFF2-40B4-BE49-F238E27FC236}">
                    <a16:creationId xmlns:a16="http://schemas.microsoft.com/office/drawing/2014/main" id="{C31C011A-DB97-A920-322B-DEB99B6070C9}"/>
                  </a:ext>
                </a:extLst>
              </p:cNvPr>
              <p:cNvSpPr>
                <a:spLocks/>
              </p:cNvSpPr>
              <p:nvPr/>
            </p:nvSpPr>
            <p:spPr bwMode="auto">
              <a:xfrm>
                <a:off x="4354" y="53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6" name="Freeform 502">
                <a:extLst>
                  <a:ext uri="{FF2B5EF4-FFF2-40B4-BE49-F238E27FC236}">
                    <a16:creationId xmlns:a16="http://schemas.microsoft.com/office/drawing/2014/main" id="{4C2643CA-E420-39ED-5C01-A1F3C6300506}"/>
                  </a:ext>
                </a:extLst>
              </p:cNvPr>
              <p:cNvSpPr>
                <a:spLocks/>
              </p:cNvSpPr>
              <p:nvPr/>
            </p:nvSpPr>
            <p:spPr bwMode="auto">
              <a:xfrm>
                <a:off x="4320" y="568"/>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7" name="Freeform 503">
                <a:extLst>
                  <a:ext uri="{FF2B5EF4-FFF2-40B4-BE49-F238E27FC236}">
                    <a16:creationId xmlns:a16="http://schemas.microsoft.com/office/drawing/2014/main" id="{05FFCD08-D5DF-A82E-ED12-3BA233C4BA32}"/>
                  </a:ext>
                </a:extLst>
              </p:cNvPr>
              <p:cNvSpPr>
                <a:spLocks/>
              </p:cNvSpPr>
              <p:nvPr/>
            </p:nvSpPr>
            <p:spPr bwMode="auto">
              <a:xfrm>
                <a:off x="4287" y="602"/>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8" name="Freeform 504">
                <a:extLst>
                  <a:ext uri="{FF2B5EF4-FFF2-40B4-BE49-F238E27FC236}">
                    <a16:creationId xmlns:a16="http://schemas.microsoft.com/office/drawing/2014/main" id="{34F0D367-1CAA-5FC0-4572-B694AB01C489}"/>
                  </a:ext>
                </a:extLst>
              </p:cNvPr>
              <p:cNvSpPr>
                <a:spLocks/>
              </p:cNvSpPr>
              <p:nvPr/>
            </p:nvSpPr>
            <p:spPr bwMode="auto">
              <a:xfrm>
                <a:off x="4253" y="63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9" name="Freeform 505">
                <a:extLst>
                  <a:ext uri="{FF2B5EF4-FFF2-40B4-BE49-F238E27FC236}">
                    <a16:creationId xmlns:a16="http://schemas.microsoft.com/office/drawing/2014/main" id="{F64B9E5B-7239-B267-052E-0623A50E0697}"/>
                  </a:ext>
                </a:extLst>
              </p:cNvPr>
              <p:cNvSpPr>
                <a:spLocks/>
              </p:cNvSpPr>
              <p:nvPr/>
            </p:nvSpPr>
            <p:spPr bwMode="auto">
              <a:xfrm>
                <a:off x="4219" y="67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0" name="Freeform 506">
                <a:extLst>
                  <a:ext uri="{FF2B5EF4-FFF2-40B4-BE49-F238E27FC236}">
                    <a16:creationId xmlns:a16="http://schemas.microsoft.com/office/drawing/2014/main" id="{76A047E8-8FA9-B630-D442-90AB9D9C0939}"/>
                  </a:ext>
                </a:extLst>
              </p:cNvPr>
              <p:cNvSpPr>
                <a:spLocks/>
              </p:cNvSpPr>
              <p:nvPr/>
            </p:nvSpPr>
            <p:spPr bwMode="auto">
              <a:xfrm>
                <a:off x="4185" y="70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1" name="Freeform 507">
                <a:extLst>
                  <a:ext uri="{FF2B5EF4-FFF2-40B4-BE49-F238E27FC236}">
                    <a16:creationId xmlns:a16="http://schemas.microsoft.com/office/drawing/2014/main" id="{819C7AF5-E49F-F4C6-3346-EFE5861F0F55}"/>
                  </a:ext>
                </a:extLst>
              </p:cNvPr>
              <p:cNvSpPr>
                <a:spLocks/>
              </p:cNvSpPr>
              <p:nvPr/>
            </p:nvSpPr>
            <p:spPr bwMode="auto">
              <a:xfrm>
                <a:off x="4151" y="738"/>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2" name="Freeform 508">
                <a:extLst>
                  <a:ext uri="{FF2B5EF4-FFF2-40B4-BE49-F238E27FC236}">
                    <a16:creationId xmlns:a16="http://schemas.microsoft.com/office/drawing/2014/main" id="{7872441C-A34D-322D-DF3A-FB2E2467E153}"/>
                  </a:ext>
                </a:extLst>
              </p:cNvPr>
              <p:cNvSpPr>
                <a:spLocks/>
              </p:cNvSpPr>
              <p:nvPr/>
            </p:nvSpPr>
            <p:spPr bwMode="auto">
              <a:xfrm>
                <a:off x="4117" y="771"/>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3" name="Freeform 509">
                <a:extLst>
                  <a:ext uri="{FF2B5EF4-FFF2-40B4-BE49-F238E27FC236}">
                    <a16:creationId xmlns:a16="http://schemas.microsoft.com/office/drawing/2014/main" id="{48DD0077-6FBE-94CD-0B26-A3A8682469F1}"/>
                  </a:ext>
                </a:extLst>
              </p:cNvPr>
              <p:cNvSpPr>
                <a:spLocks/>
              </p:cNvSpPr>
              <p:nvPr/>
            </p:nvSpPr>
            <p:spPr bwMode="auto">
              <a:xfrm>
                <a:off x="4084" y="805"/>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4" name="Freeform 510">
                <a:extLst>
                  <a:ext uri="{FF2B5EF4-FFF2-40B4-BE49-F238E27FC236}">
                    <a16:creationId xmlns:a16="http://schemas.microsoft.com/office/drawing/2014/main" id="{EA2C5AA7-064D-F606-0763-69041FFB412D}"/>
                  </a:ext>
                </a:extLst>
              </p:cNvPr>
              <p:cNvSpPr>
                <a:spLocks/>
              </p:cNvSpPr>
              <p:nvPr/>
            </p:nvSpPr>
            <p:spPr bwMode="auto">
              <a:xfrm>
                <a:off x="4050" y="839"/>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5" name="Freeform 511">
                <a:extLst>
                  <a:ext uri="{FF2B5EF4-FFF2-40B4-BE49-F238E27FC236}">
                    <a16:creationId xmlns:a16="http://schemas.microsoft.com/office/drawing/2014/main" id="{DA8FE32B-5EF9-C7C1-97EE-8E50EF9BFC0E}"/>
                  </a:ext>
                </a:extLst>
              </p:cNvPr>
              <p:cNvSpPr>
                <a:spLocks/>
              </p:cNvSpPr>
              <p:nvPr/>
            </p:nvSpPr>
            <p:spPr bwMode="auto">
              <a:xfrm>
                <a:off x="4016" y="8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6" name="Freeform 512">
                <a:extLst>
                  <a:ext uri="{FF2B5EF4-FFF2-40B4-BE49-F238E27FC236}">
                    <a16:creationId xmlns:a16="http://schemas.microsoft.com/office/drawing/2014/main" id="{CEBFCB09-1CC6-DF4E-9960-071736E869B0}"/>
                  </a:ext>
                </a:extLst>
              </p:cNvPr>
              <p:cNvSpPr>
                <a:spLocks/>
              </p:cNvSpPr>
              <p:nvPr/>
            </p:nvSpPr>
            <p:spPr bwMode="auto">
              <a:xfrm>
                <a:off x="3982" y="90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7" name="Freeform 513">
                <a:extLst>
                  <a:ext uri="{FF2B5EF4-FFF2-40B4-BE49-F238E27FC236}">
                    <a16:creationId xmlns:a16="http://schemas.microsoft.com/office/drawing/2014/main" id="{B073D31B-15B5-A22C-5443-463344EA23D9}"/>
                  </a:ext>
                </a:extLst>
              </p:cNvPr>
              <p:cNvSpPr>
                <a:spLocks/>
              </p:cNvSpPr>
              <p:nvPr/>
            </p:nvSpPr>
            <p:spPr bwMode="auto">
              <a:xfrm>
                <a:off x="3948" y="94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8" name="Oval 514">
                <a:extLst>
                  <a:ext uri="{FF2B5EF4-FFF2-40B4-BE49-F238E27FC236}">
                    <a16:creationId xmlns:a16="http://schemas.microsoft.com/office/drawing/2014/main" id="{0738677F-F119-69A8-EEBB-77B9BED4FA29}"/>
                  </a:ext>
                </a:extLst>
              </p:cNvPr>
              <p:cNvSpPr>
                <a:spLocks noChangeArrowheads="1"/>
              </p:cNvSpPr>
              <p:nvPr/>
            </p:nvSpPr>
            <p:spPr bwMode="auto">
              <a:xfrm>
                <a:off x="3915" y="976"/>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9" name="Oval 515">
                <a:extLst>
                  <a:ext uri="{FF2B5EF4-FFF2-40B4-BE49-F238E27FC236}">
                    <a16:creationId xmlns:a16="http://schemas.microsoft.com/office/drawing/2014/main" id="{FD053674-505E-E91A-1689-C83DFD93929A}"/>
                  </a:ext>
                </a:extLst>
              </p:cNvPr>
              <p:cNvSpPr>
                <a:spLocks noChangeArrowheads="1"/>
              </p:cNvSpPr>
              <p:nvPr/>
            </p:nvSpPr>
            <p:spPr bwMode="auto">
              <a:xfrm>
                <a:off x="3882" y="100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0" name="Freeform 516">
                <a:extLst>
                  <a:ext uri="{FF2B5EF4-FFF2-40B4-BE49-F238E27FC236}">
                    <a16:creationId xmlns:a16="http://schemas.microsoft.com/office/drawing/2014/main" id="{E47A15D1-9838-D6AE-E3C2-5D7EE2F9E21F}"/>
                  </a:ext>
                </a:extLst>
              </p:cNvPr>
              <p:cNvSpPr>
                <a:spLocks/>
              </p:cNvSpPr>
              <p:nvPr/>
            </p:nvSpPr>
            <p:spPr bwMode="auto">
              <a:xfrm>
                <a:off x="3847" y="1042"/>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1" name="Freeform 517">
                <a:extLst>
                  <a:ext uri="{FF2B5EF4-FFF2-40B4-BE49-F238E27FC236}">
                    <a16:creationId xmlns:a16="http://schemas.microsoft.com/office/drawing/2014/main" id="{43F11FA3-7B7D-19C2-7987-3E6E4F0DC542}"/>
                  </a:ext>
                </a:extLst>
              </p:cNvPr>
              <p:cNvSpPr>
                <a:spLocks/>
              </p:cNvSpPr>
              <p:nvPr/>
            </p:nvSpPr>
            <p:spPr bwMode="auto">
              <a:xfrm>
                <a:off x="3813" y="10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2" name="Oval 518">
                <a:extLst>
                  <a:ext uri="{FF2B5EF4-FFF2-40B4-BE49-F238E27FC236}">
                    <a16:creationId xmlns:a16="http://schemas.microsoft.com/office/drawing/2014/main" id="{38021CD1-77D3-1992-CA05-ADF8F6D6F570}"/>
                  </a:ext>
                </a:extLst>
              </p:cNvPr>
              <p:cNvSpPr>
                <a:spLocks noChangeArrowheads="1"/>
              </p:cNvSpPr>
              <p:nvPr/>
            </p:nvSpPr>
            <p:spPr bwMode="auto">
              <a:xfrm>
                <a:off x="4429" y="4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3" name="Freeform 519">
                <a:extLst>
                  <a:ext uri="{FF2B5EF4-FFF2-40B4-BE49-F238E27FC236}">
                    <a16:creationId xmlns:a16="http://schemas.microsoft.com/office/drawing/2014/main" id="{FEDFCDC5-15E3-6AAE-DAE3-4C60D76BF7F8}"/>
                  </a:ext>
                </a:extLst>
              </p:cNvPr>
              <p:cNvSpPr>
                <a:spLocks/>
              </p:cNvSpPr>
              <p:nvPr/>
            </p:nvSpPr>
            <p:spPr bwMode="auto">
              <a:xfrm>
                <a:off x="4394" y="43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4" name="Freeform 520">
                <a:extLst>
                  <a:ext uri="{FF2B5EF4-FFF2-40B4-BE49-F238E27FC236}">
                    <a16:creationId xmlns:a16="http://schemas.microsoft.com/office/drawing/2014/main" id="{A0B41B80-14AD-50F3-710E-3C0BE61399AF}"/>
                  </a:ext>
                </a:extLst>
              </p:cNvPr>
              <p:cNvSpPr>
                <a:spLocks/>
              </p:cNvSpPr>
              <p:nvPr/>
            </p:nvSpPr>
            <p:spPr bwMode="auto">
              <a:xfrm>
                <a:off x="4360" y="4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5" name="Freeform 521">
                <a:extLst>
                  <a:ext uri="{FF2B5EF4-FFF2-40B4-BE49-F238E27FC236}">
                    <a16:creationId xmlns:a16="http://schemas.microsoft.com/office/drawing/2014/main" id="{26AE6574-A5DC-1C12-D8F2-0BFBBAA6297E}"/>
                  </a:ext>
                </a:extLst>
              </p:cNvPr>
              <p:cNvSpPr>
                <a:spLocks/>
              </p:cNvSpPr>
              <p:nvPr/>
            </p:nvSpPr>
            <p:spPr bwMode="auto">
              <a:xfrm>
                <a:off x="4327" y="507"/>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6" name="Freeform 522">
                <a:extLst>
                  <a:ext uri="{FF2B5EF4-FFF2-40B4-BE49-F238E27FC236}">
                    <a16:creationId xmlns:a16="http://schemas.microsoft.com/office/drawing/2014/main" id="{83A34150-7483-1C55-8B4A-69FDFA2C4A86}"/>
                  </a:ext>
                </a:extLst>
              </p:cNvPr>
              <p:cNvSpPr>
                <a:spLocks/>
              </p:cNvSpPr>
              <p:nvPr/>
            </p:nvSpPr>
            <p:spPr bwMode="auto">
              <a:xfrm>
                <a:off x="4293" y="541"/>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7" name="Freeform 523">
                <a:extLst>
                  <a:ext uri="{FF2B5EF4-FFF2-40B4-BE49-F238E27FC236}">
                    <a16:creationId xmlns:a16="http://schemas.microsoft.com/office/drawing/2014/main" id="{AAF56F5C-9911-869A-37AC-C063A10A160A}"/>
                  </a:ext>
                </a:extLst>
              </p:cNvPr>
              <p:cNvSpPr>
                <a:spLocks/>
              </p:cNvSpPr>
              <p:nvPr/>
            </p:nvSpPr>
            <p:spPr bwMode="auto">
              <a:xfrm>
                <a:off x="4259" y="57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8" name="Freeform 524">
                <a:extLst>
                  <a:ext uri="{FF2B5EF4-FFF2-40B4-BE49-F238E27FC236}">
                    <a16:creationId xmlns:a16="http://schemas.microsoft.com/office/drawing/2014/main" id="{C7E53AED-6D73-6439-7AE7-8F7446F125E7}"/>
                  </a:ext>
                </a:extLst>
              </p:cNvPr>
              <p:cNvSpPr>
                <a:spLocks/>
              </p:cNvSpPr>
              <p:nvPr/>
            </p:nvSpPr>
            <p:spPr bwMode="auto">
              <a:xfrm>
                <a:off x="4225" y="609"/>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9" name="Freeform 525">
                <a:extLst>
                  <a:ext uri="{FF2B5EF4-FFF2-40B4-BE49-F238E27FC236}">
                    <a16:creationId xmlns:a16="http://schemas.microsoft.com/office/drawing/2014/main" id="{F1894FFA-4653-B650-D54B-DBA6C378C119}"/>
                  </a:ext>
                </a:extLst>
              </p:cNvPr>
              <p:cNvSpPr>
                <a:spLocks/>
              </p:cNvSpPr>
              <p:nvPr/>
            </p:nvSpPr>
            <p:spPr bwMode="auto">
              <a:xfrm>
                <a:off x="4191" y="64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0" name="Freeform 526">
                <a:extLst>
                  <a:ext uri="{FF2B5EF4-FFF2-40B4-BE49-F238E27FC236}">
                    <a16:creationId xmlns:a16="http://schemas.microsoft.com/office/drawing/2014/main" id="{DB547B0A-D46F-F3AB-EE23-63667498B066}"/>
                  </a:ext>
                </a:extLst>
              </p:cNvPr>
              <p:cNvSpPr>
                <a:spLocks/>
              </p:cNvSpPr>
              <p:nvPr/>
            </p:nvSpPr>
            <p:spPr bwMode="auto">
              <a:xfrm>
                <a:off x="4157" y="6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1" name="Freeform 527">
                <a:extLst>
                  <a:ext uri="{FF2B5EF4-FFF2-40B4-BE49-F238E27FC236}">
                    <a16:creationId xmlns:a16="http://schemas.microsoft.com/office/drawing/2014/main" id="{9D8DD85D-9FAF-6B52-2FAA-58FD39F0C181}"/>
                  </a:ext>
                </a:extLst>
              </p:cNvPr>
              <p:cNvSpPr>
                <a:spLocks/>
              </p:cNvSpPr>
              <p:nvPr/>
            </p:nvSpPr>
            <p:spPr bwMode="auto">
              <a:xfrm>
                <a:off x="4124" y="710"/>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2" name="Freeform 528">
                <a:extLst>
                  <a:ext uri="{FF2B5EF4-FFF2-40B4-BE49-F238E27FC236}">
                    <a16:creationId xmlns:a16="http://schemas.microsoft.com/office/drawing/2014/main" id="{AAE9B377-FD6E-B158-D1D4-D6DDF6822D51}"/>
                  </a:ext>
                </a:extLst>
              </p:cNvPr>
              <p:cNvSpPr>
                <a:spLocks/>
              </p:cNvSpPr>
              <p:nvPr/>
            </p:nvSpPr>
            <p:spPr bwMode="auto">
              <a:xfrm>
                <a:off x="4090" y="74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3" name="Freeform 529">
                <a:extLst>
                  <a:ext uri="{FF2B5EF4-FFF2-40B4-BE49-F238E27FC236}">
                    <a16:creationId xmlns:a16="http://schemas.microsoft.com/office/drawing/2014/main" id="{C24FC71F-33BF-1152-D61D-F371366611B6}"/>
                  </a:ext>
                </a:extLst>
              </p:cNvPr>
              <p:cNvSpPr>
                <a:spLocks/>
              </p:cNvSpPr>
              <p:nvPr/>
            </p:nvSpPr>
            <p:spPr bwMode="auto">
              <a:xfrm>
                <a:off x="4056" y="77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4" name="Freeform 530">
                <a:extLst>
                  <a:ext uri="{FF2B5EF4-FFF2-40B4-BE49-F238E27FC236}">
                    <a16:creationId xmlns:a16="http://schemas.microsoft.com/office/drawing/2014/main" id="{4CEF8C7A-A054-1696-1018-A94D99343717}"/>
                  </a:ext>
                </a:extLst>
              </p:cNvPr>
              <p:cNvSpPr>
                <a:spLocks/>
              </p:cNvSpPr>
              <p:nvPr/>
            </p:nvSpPr>
            <p:spPr bwMode="auto">
              <a:xfrm>
                <a:off x="4022" y="812"/>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5" name="Freeform 531">
                <a:extLst>
                  <a:ext uri="{FF2B5EF4-FFF2-40B4-BE49-F238E27FC236}">
                    <a16:creationId xmlns:a16="http://schemas.microsoft.com/office/drawing/2014/main" id="{E6B5DCC1-557E-E3AA-ADA1-C03CB479FDCF}"/>
                  </a:ext>
                </a:extLst>
              </p:cNvPr>
              <p:cNvSpPr>
                <a:spLocks/>
              </p:cNvSpPr>
              <p:nvPr/>
            </p:nvSpPr>
            <p:spPr bwMode="auto">
              <a:xfrm>
                <a:off x="3988" y="845"/>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6" name="Freeform 532">
                <a:extLst>
                  <a:ext uri="{FF2B5EF4-FFF2-40B4-BE49-F238E27FC236}">
                    <a16:creationId xmlns:a16="http://schemas.microsoft.com/office/drawing/2014/main" id="{A8464A49-6B1F-A397-966D-A9525004B5A7}"/>
                  </a:ext>
                </a:extLst>
              </p:cNvPr>
              <p:cNvSpPr>
                <a:spLocks/>
              </p:cNvSpPr>
              <p:nvPr/>
            </p:nvSpPr>
            <p:spPr bwMode="auto">
              <a:xfrm>
                <a:off x="3954" y="87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7" name="Freeform 533">
                <a:extLst>
                  <a:ext uri="{FF2B5EF4-FFF2-40B4-BE49-F238E27FC236}">
                    <a16:creationId xmlns:a16="http://schemas.microsoft.com/office/drawing/2014/main" id="{8897C13A-977B-6D13-E6D2-2ABF2C4B2B30}"/>
                  </a:ext>
                </a:extLst>
              </p:cNvPr>
              <p:cNvSpPr>
                <a:spLocks/>
              </p:cNvSpPr>
              <p:nvPr/>
            </p:nvSpPr>
            <p:spPr bwMode="auto">
              <a:xfrm>
                <a:off x="3921" y="913"/>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8" name="Oval 534">
                <a:extLst>
                  <a:ext uri="{FF2B5EF4-FFF2-40B4-BE49-F238E27FC236}">
                    <a16:creationId xmlns:a16="http://schemas.microsoft.com/office/drawing/2014/main" id="{31E352A2-9E29-1675-A286-C55C9602898C}"/>
                  </a:ext>
                </a:extLst>
              </p:cNvPr>
              <p:cNvSpPr>
                <a:spLocks noChangeArrowheads="1"/>
              </p:cNvSpPr>
              <p:nvPr/>
            </p:nvSpPr>
            <p:spPr bwMode="auto">
              <a:xfrm>
                <a:off x="3888" y="9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9" name="Oval 535">
                <a:extLst>
                  <a:ext uri="{FF2B5EF4-FFF2-40B4-BE49-F238E27FC236}">
                    <a16:creationId xmlns:a16="http://schemas.microsoft.com/office/drawing/2014/main" id="{52BAAFD3-6242-8AD5-20E7-8531691C2435}"/>
                  </a:ext>
                </a:extLst>
              </p:cNvPr>
              <p:cNvSpPr>
                <a:spLocks noChangeArrowheads="1"/>
              </p:cNvSpPr>
              <p:nvPr/>
            </p:nvSpPr>
            <p:spPr bwMode="auto">
              <a:xfrm>
                <a:off x="3854" y="98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0" name="Freeform 536">
                <a:extLst>
                  <a:ext uri="{FF2B5EF4-FFF2-40B4-BE49-F238E27FC236}">
                    <a16:creationId xmlns:a16="http://schemas.microsoft.com/office/drawing/2014/main" id="{5ABB5C2B-945D-B955-249B-B0CC4705C1E7}"/>
                  </a:ext>
                </a:extLst>
              </p:cNvPr>
              <p:cNvSpPr>
                <a:spLocks/>
              </p:cNvSpPr>
              <p:nvPr/>
            </p:nvSpPr>
            <p:spPr bwMode="auto">
              <a:xfrm>
                <a:off x="3819" y="1015"/>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1" name="Freeform 537">
                <a:extLst>
                  <a:ext uri="{FF2B5EF4-FFF2-40B4-BE49-F238E27FC236}">
                    <a16:creationId xmlns:a16="http://schemas.microsoft.com/office/drawing/2014/main" id="{3FAED1E2-DBFC-F9C7-2E4D-09F069BFB522}"/>
                  </a:ext>
                </a:extLst>
              </p:cNvPr>
              <p:cNvSpPr>
                <a:spLocks/>
              </p:cNvSpPr>
              <p:nvPr/>
            </p:nvSpPr>
            <p:spPr bwMode="auto">
              <a:xfrm>
                <a:off x="3785" y="104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2" name="Freeform 538">
                <a:extLst>
                  <a:ext uri="{FF2B5EF4-FFF2-40B4-BE49-F238E27FC236}">
                    <a16:creationId xmlns:a16="http://schemas.microsoft.com/office/drawing/2014/main" id="{14B7B77B-049B-E00F-74A7-6EB85F85EBF6}"/>
                  </a:ext>
                </a:extLst>
              </p:cNvPr>
              <p:cNvSpPr>
                <a:spLocks/>
              </p:cNvSpPr>
              <p:nvPr/>
            </p:nvSpPr>
            <p:spPr bwMode="auto">
              <a:xfrm>
                <a:off x="4401" y="37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3" name="Freeform 539">
                <a:extLst>
                  <a:ext uri="{FF2B5EF4-FFF2-40B4-BE49-F238E27FC236}">
                    <a16:creationId xmlns:a16="http://schemas.microsoft.com/office/drawing/2014/main" id="{BCCA7BB0-8964-E406-D620-D5C43B27C898}"/>
                  </a:ext>
                </a:extLst>
              </p:cNvPr>
              <p:cNvSpPr>
                <a:spLocks/>
              </p:cNvSpPr>
              <p:nvPr/>
            </p:nvSpPr>
            <p:spPr bwMode="auto">
              <a:xfrm>
                <a:off x="4367" y="41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4" name="Oval 540">
                <a:extLst>
                  <a:ext uri="{FF2B5EF4-FFF2-40B4-BE49-F238E27FC236}">
                    <a16:creationId xmlns:a16="http://schemas.microsoft.com/office/drawing/2014/main" id="{1F6D3CC0-86CC-A2D9-7F0D-9A0ED272E9A3}"/>
                  </a:ext>
                </a:extLst>
              </p:cNvPr>
              <p:cNvSpPr>
                <a:spLocks noChangeArrowheads="1"/>
              </p:cNvSpPr>
              <p:nvPr/>
            </p:nvSpPr>
            <p:spPr bwMode="auto">
              <a:xfrm>
                <a:off x="4334" y="447"/>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5" name="Oval 541">
                <a:extLst>
                  <a:ext uri="{FF2B5EF4-FFF2-40B4-BE49-F238E27FC236}">
                    <a16:creationId xmlns:a16="http://schemas.microsoft.com/office/drawing/2014/main" id="{23D4DC3C-C805-AE70-58CD-C58DB5D15EC1}"/>
                  </a:ext>
                </a:extLst>
              </p:cNvPr>
              <p:cNvSpPr>
                <a:spLocks noChangeArrowheads="1"/>
              </p:cNvSpPr>
              <p:nvPr/>
            </p:nvSpPr>
            <p:spPr bwMode="auto">
              <a:xfrm>
                <a:off x="4300" y="48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6" name="Freeform 542">
                <a:extLst>
                  <a:ext uri="{FF2B5EF4-FFF2-40B4-BE49-F238E27FC236}">
                    <a16:creationId xmlns:a16="http://schemas.microsoft.com/office/drawing/2014/main" id="{2E50BF03-CEEF-9A62-DA95-B7CEB94DE2F3}"/>
                  </a:ext>
                </a:extLst>
              </p:cNvPr>
              <p:cNvSpPr>
                <a:spLocks/>
              </p:cNvSpPr>
              <p:nvPr/>
            </p:nvSpPr>
            <p:spPr bwMode="auto">
              <a:xfrm>
                <a:off x="4265" y="51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7" name="Freeform 543">
                <a:extLst>
                  <a:ext uri="{FF2B5EF4-FFF2-40B4-BE49-F238E27FC236}">
                    <a16:creationId xmlns:a16="http://schemas.microsoft.com/office/drawing/2014/main" id="{9025E312-3D7E-CD07-9F02-2CF5862D79B1}"/>
                  </a:ext>
                </a:extLst>
              </p:cNvPr>
              <p:cNvSpPr>
                <a:spLocks/>
              </p:cNvSpPr>
              <p:nvPr/>
            </p:nvSpPr>
            <p:spPr bwMode="auto">
              <a:xfrm>
                <a:off x="4231" y="54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8" name="Freeform 544">
                <a:extLst>
                  <a:ext uri="{FF2B5EF4-FFF2-40B4-BE49-F238E27FC236}">
                    <a16:creationId xmlns:a16="http://schemas.microsoft.com/office/drawing/2014/main" id="{CDC89669-63B4-D17E-8381-0F958F8F338E}"/>
                  </a:ext>
                </a:extLst>
              </p:cNvPr>
              <p:cNvSpPr>
                <a:spLocks/>
              </p:cNvSpPr>
              <p:nvPr/>
            </p:nvSpPr>
            <p:spPr bwMode="auto">
              <a:xfrm>
                <a:off x="4198" y="58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9" name="Freeform 545">
                <a:extLst>
                  <a:ext uri="{FF2B5EF4-FFF2-40B4-BE49-F238E27FC236}">
                    <a16:creationId xmlns:a16="http://schemas.microsoft.com/office/drawing/2014/main" id="{E354FB4E-D84E-C059-DC0E-44D49AE95286}"/>
                  </a:ext>
                </a:extLst>
              </p:cNvPr>
              <p:cNvSpPr>
                <a:spLocks/>
              </p:cNvSpPr>
              <p:nvPr/>
            </p:nvSpPr>
            <p:spPr bwMode="auto">
              <a:xfrm>
                <a:off x="4164" y="615"/>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0" name="Freeform 546">
                <a:extLst>
                  <a:ext uri="{FF2B5EF4-FFF2-40B4-BE49-F238E27FC236}">
                    <a16:creationId xmlns:a16="http://schemas.microsoft.com/office/drawing/2014/main" id="{C566A46C-E9F7-FFF6-3E67-1B98D65D313D}"/>
                  </a:ext>
                </a:extLst>
              </p:cNvPr>
              <p:cNvSpPr>
                <a:spLocks/>
              </p:cNvSpPr>
              <p:nvPr/>
            </p:nvSpPr>
            <p:spPr bwMode="auto">
              <a:xfrm>
                <a:off x="4130" y="649"/>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1" name="Oval 547">
                <a:extLst>
                  <a:ext uri="{FF2B5EF4-FFF2-40B4-BE49-F238E27FC236}">
                    <a16:creationId xmlns:a16="http://schemas.microsoft.com/office/drawing/2014/main" id="{B602A72D-661E-C0F5-0C21-EA415DB10B39}"/>
                  </a:ext>
                </a:extLst>
              </p:cNvPr>
              <p:cNvSpPr>
                <a:spLocks noChangeArrowheads="1"/>
              </p:cNvSpPr>
              <p:nvPr/>
            </p:nvSpPr>
            <p:spPr bwMode="auto">
              <a:xfrm>
                <a:off x="4097" y="68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2" name="Freeform 548">
                <a:extLst>
                  <a:ext uri="{FF2B5EF4-FFF2-40B4-BE49-F238E27FC236}">
                    <a16:creationId xmlns:a16="http://schemas.microsoft.com/office/drawing/2014/main" id="{204E3AC2-461E-0CC6-CC0B-C81C3DBA55F2}"/>
                  </a:ext>
                </a:extLst>
              </p:cNvPr>
              <p:cNvSpPr>
                <a:spLocks/>
              </p:cNvSpPr>
              <p:nvPr/>
            </p:nvSpPr>
            <p:spPr bwMode="auto">
              <a:xfrm>
                <a:off x="4062" y="71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3" name="Freeform 549">
                <a:extLst>
                  <a:ext uri="{FF2B5EF4-FFF2-40B4-BE49-F238E27FC236}">
                    <a16:creationId xmlns:a16="http://schemas.microsoft.com/office/drawing/2014/main" id="{D0ACF0CA-0F41-05CD-BCCB-268166ABD97A}"/>
                  </a:ext>
                </a:extLst>
              </p:cNvPr>
              <p:cNvSpPr>
                <a:spLocks/>
              </p:cNvSpPr>
              <p:nvPr/>
            </p:nvSpPr>
            <p:spPr bwMode="auto">
              <a:xfrm>
                <a:off x="4028" y="75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4" name="Freeform 550">
                <a:extLst>
                  <a:ext uri="{FF2B5EF4-FFF2-40B4-BE49-F238E27FC236}">
                    <a16:creationId xmlns:a16="http://schemas.microsoft.com/office/drawing/2014/main" id="{46728B35-1398-E3BC-C284-7F41821D2868}"/>
                  </a:ext>
                </a:extLst>
              </p:cNvPr>
              <p:cNvSpPr>
                <a:spLocks/>
              </p:cNvSpPr>
              <p:nvPr/>
            </p:nvSpPr>
            <p:spPr bwMode="auto">
              <a:xfrm>
                <a:off x="3994" y="78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5" name="Freeform 551">
                <a:extLst>
                  <a:ext uri="{FF2B5EF4-FFF2-40B4-BE49-F238E27FC236}">
                    <a16:creationId xmlns:a16="http://schemas.microsoft.com/office/drawing/2014/main" id="{53D048C1-C3CB-D100-9556-636CE8BA4D0C}"/>
                  </a:ext>
                </a:extLst>
              </p:cNvPr>
              <p:cNvSpPr>
                <a:spLocks/>
              </p:cNvSpPr>
              <p:nvPr/>
            </p:nvSpPr>
            <p:spPr bwMode="auto">
              <a:xfrm>
                <a:off x="3961" y="818"/>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6" name="Freeform 552">
                <a:extLst>
                  <a:ext uri="{FF2B5EF4-FFF2-40B4-BE49-F238E27FC236}">
                    <a16:creationId xmlns:a16="http://schemas.microsoft.com/office/drawing/2014/main" id="{8C14626B-13D6-B7B6-76A3-DDC4DFEFB5AE}"/>
                  </a:ext>
                </a:extLst>
              </p:cNvPr>
              <p:cNvSpPr>
                <a:spLocks/>
              </p:cNvSpPr>
              <p:nvPr/>
            </p:nvSpPr>
            <p:spPr bwMode="auto">
              <a:xfrm>
                <a:off x="3927" y="852"/>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7" name="Freeform 553">
                <a:extLst>
                  <a:ext uri="{FF2B5EF4-FFF2-40B4-BE49-F238E27FC236}">
                    <a16:creationId xmlns:a16="http://schemas.microsoft.com/office/drawing/2014/main" id="{1C1279AD-F990-1DF9-6C3C-5326F1AFFE9D}"/>
                  </a:ext>
                </a:extLst>
              </p:cNvPr>
              <p:cNvSpPr>
                <a:spLocks/>
              </p:cNvSpPr>
              <p:nvPr/>
            </p:nvSpPr>
            <p:spPr bwMode="auto">
              <a:xfrm>
                <a:off x="3893" y="885"/>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8" name="Freeform 554">
                <a:extLst>
                  <a:ext uri="{FF2B5EF4-FFF2-40B4-BE49-F238E27FC236}">
                    <a16:creationId xmlns:a16="http://schemas.microsoft.com/office/drawing/2014/main" id="{71C91668-AB69-2B45-7112-354BDFCD4D9F}"/>
                  </a:ext>
                </a:extLst>
              </p:cNvPr>
              <p:cNvSpPr>
                <a:spLocks/>
              </p:cNvSpPr>
              <p:nvPr/>
            </p:nvSpPr>
            <p:spPr bwMode="auto">
              <a:xfrm>
                <a:off x="3859" y="9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9" name="Freeform 555">
                <a:extLst>
                  <a:ext uri="{FF2B5EF4-FFF2-40B4-BE49-F238E27FC236}">
                    <a16:creationId xmlns:a16="http://schemas.microsoft.com/office/drawing/2014/main" id="{CEE14939-484C-7C0F-683D-4409139CAC91}"/>
                  </a:ext>
                </a:extLst>
              </p:cNvPr>
              <p:cNvSpPr>
                <a:spLocks/>
              </p:cNvSpPr>
              <p:nvPr/>
            </p:nvSpPr>
            <p:spPr bwMode="auto">
              <a:xfrm>
                <a:off x="3825" y="95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0" name="Freeform 556">
                <a:extLst>
                  <a:ext uri="{FF2B5EF4-FFF2-40B4-BE49-F238E27FC236}">
                    <a16:creationId xmlns:a16="http://schemas.microsoft.com/office/drawing/2014/main" id="{90218EC8-7189-F864-C6AB-460ED1F91EDC}"/>
                  </a:ext>
                </a:extLst>
              </p:cNvPr>
              <p:cNvSpPr>
                <a:spLocks/>
              </p:cNvSpPr>
              <p:nvPr/>
            </p:nvSpPr>
            <p:spPr bwMode="auto">
              <a:xfrm>
                <a:off x="3791" y="98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1" name="Oval 557">
                <a:extLst>
                  <a:ext uri="{FF2B5EF4-FFF2-40B4-BE49-F238E27FC236}">
                    <a16:creationId xmlns:a16="http://schemas.microsoft.com/office/drawing/2014/main" id="{DB4D7D30-EAD5-7CF5-3B11-5185CABC71EF}"/>
                  </a:ext>
                </a:extLst>
              </p:cNvPr>
              <p:cNvSpPr>
                <a:spLocks noChangeArrowheads="1"/>
              </p:cNvSpPr>
              <p:nvPr/>
            </p:nvSpPr>
            <p:spPr bwMode="auto">
              <a:xfrm>
                <a:off x="3759" y="102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2" name="Freeform 558">
                <a:extLst>
                  <a:ext uri="{FF2B5EF4-FFF2-40B4-BE49-F238E27FC236}">
                    <a16:creationId xmlns:a16="http://schemas.microsoft.com/office/drawing/2014/main" id="{6E874C34-79BE-33E6-9DB6-9F5FDD2AD870}"/>
                  </a:ext>
                </a:extLst>
              </p:cNvPr>
              <p:cNvSpPr>
                <a:spLocks/>
              </p:cNvSpPr>
              <p:nvPr/>
            </p:nvSpPr>
            <p:spPr bwMode="auto">
              <a:xfrm>
                <a:off x="4373" y="35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3" name="Freeform 559">
                <a:extLst>
                  <a:ext uri="{FF2B5EF4-FFF2-40B4-BE49-F238E27FC236}">
                    <a16:creationId xmlns:a16="http://schemas.microsoft.com/office/drawing/2014/main" id="{CBBC69A8-6DE5-521A-D065-CF88F85E883A}"/>
                  </a:ext>
                </a:extLst>
              </p:cNvPr>
              <p:cNvSpPr>
                <a:spLocks/>
              </p:cNvSpPr>
              <p:nvPr/>
            </p:nvSpPr>
            <p:spPr bwMode="auto">
              <a:xfrm>
                <a:off x="4339" y="38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4" name="Oval 560">
                <a:extLst>
                  <a:ext uri="{FF2B5EF4-FFF2-40B4-BE49-F238E27FC236}">
                    <a16:creationId xmlns:a16="http://schemas.microsoft.com/office/drawing/2014/main" id="{33B2E997-BE97-19E6-2F3F-D6FE79ECFA9F}"/>
                  </a:ext>
                </a:extLst>
              </p:cNvPr>
              <p:cNvSpPr>
                <a:spLocks noChangeArrowheads="1"/>
              </p:cNvSpPr>
              <p:nvPr/>
            </p:nvSpPr>
            <p:spPr bwMode="auto">
              <a:xfrm>
                <a:off x="4306" y="41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5" name="Oval 561">
                <a:extLst>
                  <a:ext uri="{FF2B5EF4-FFF2-40B4-BE49-F238E27FC236}">
                    <a16:creationId xmlns:a16="http://schemas.microsoft.com/office/drawing/2014/main" id="{8C35EAA6-8F0D-FBD4-6BD7-71EEC0D8F395}"/>
                  </a:ext>
                </a:extLst>
              </p:cNvPr>
              <p:cNvSpPr>
                <a:spLocks noChangeArrowheads="1"/>
              </p:cNvSpPr>
              <p:nvPr/>
            </p:nvSpPr>
            <p:spPr bwMode="auto">
              <a:xfrm>
                <a:off x="4272" y="45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6" name="Freeform 562">
                <a:extLst>
                  <a:ext uri="{FF2B5EF4-FFF2-40B4-BE49-F238E27FC236}">
                    <a16:creationId xmlns:a16="http://schemas.microsoft.com/office/drawing/2014/main" id="{1DB89B54-6F26-B9DA-90AC-57E5C485B672}"/>
                  </a:ext>
                </a:extLst>
              </p:cNvPr>
              <p:cNvSpPr>
                <a:spLocks/>
              </p:cNvSpPr>
              <p:nvPr/>
            </p:nvSpPr>
            <p:spPr bwMode="auto">
              <a:xfrm>
                <a:off x="4238" y="486"/>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7" name="Freeform 563">
                <a:extLst>
                  <a:ext uri="{FF2B5EF4-FFF2-40B4-BE49-F238E27FC236}">
                    <a16:creationId xmlns:a16="http://schemas.microsoft.com/office/drawing/2014/main" id="{2EFF7962-F2C5-0CC8-C19E-1C5345DD4154}"/>
                  </a:ext>
                </a:extLst>
              </p:cNvPr>
              <p:cNvSpPr>
                <a:spLocks/>
              </p:cNvSpPr>
              <p:nvPr/>
            </p:nvSpPr>
            <p:spPr bwMode="auto">
              <a:xfrm>
                <a:off x="4204" y="5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8" name="Freeform 564">
                <a:extLst>
                  <a:ext uri="{FF2B5EF4-FFF2-40B4-BE49-F238E27FC236}">
                    <a16:creationId xmlns:a16="http://schemas.microsoft.com/office/drawing/2014/main" id="{2AA8D019-09DB-BF43-60C5-CACEB46EF3A6}"/>
                  </a:ext>
                </a:extLst>
              </p:cNvPr>
              <p:cNvSpPr>
                <a:spLocks/>
              </p:cNvSpPr>
              <p:nvPr/>
            </p:nvSpPr>
            <p:spPr bwMode="auto">
              <a:xfrm>
                <a:off x="4170" y="55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9" name="Freeform 565">
                <a:extLst>
                  <a:ext uri="{FF2B5EF4-FFF2-40B4-BE49-F238E27FC236}">
                    <a16:creationId xmlns:a16="http://schemas.microsoft.com/office/drawing/2014/main" id="{4C3F761C-F458-65D2-E100-79198AE78BE8}"/>
                  </a:ext>
                </a:extLst>
              </p:cNvPr>
              <p:cNvSpPr>
                <a:spLocks/>
              </p:cNvSpPr>
              <p:nvPr/>
            </p:nvSpPr>
            <p:spPr bwMode="auto">
              <a:xfrm>
                <a:off x="4136" y="58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0" name="Freeform 566">
                <a:extLst>
                  <a:ext uri="{FF2B5EF4-FFF2-40B4-BE49-F238E27FC236}">
                    <a16:creationId xmlns:a16="http://schemas.microsoft.com/office/drawing/2014/main" id="{33A6A5C4-7DA4-C485-D1EE-D9579FD5C8CC}"/>
                  </a:ext>
                </a:extLst>
              </p:cNvPr>
              <p:cNvSpPr>
                <a:spLocks/>
              </p:cNvSpPr>
              <p:nvPr/>
            </p:nvSpPr>
            <p:spPr bwMode="auto">
              <a:xfrm>
                <a:off x="4102" y="62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1" name="Freeform 567">
                <a:extLst>
                  <a:ext uri="{FF2B5EF4-FFF2-40B4-BE49-F238E27FC236}">
                    <a16:creationId xmlns:a16="http://schemas.microsoft.com/office/drawing/2014/main" id="{6EB6DDD6-F32A-E687-E9D8-9DAFAE4EB6ED}"/>
                  </a:ext>
                </a:extLst>
              </p:cNvPr>
              <p:cNvSpPr>
                <a:spLocks/>
              </p:cNvSpPr>
              <p:nvPr/>
            </p:nvSpPr>
            <p:spPr bwMode="auto">
              <a:xfrm>
                <a:off x="4068" y="65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2" name="Freeform 568">
                <a:extLst>
                  <a:ext uri="{FF2B5EF4-FFF2-40B4-BE49-F238E27FC236}">
                    <a16:creationId xmlns:a16="http://schemas.microsoft.com/office/drawing/2014/main" id="{A6073313-9A47-4ADB-385D-445F2B140D07}"/>
                  </a:ext>
                </a:extLst>
              </p:cNvPr>
              <p:cNvSpPr>
                <a:spLocks/>
              </p:cNvSpPr>
              <p:nvPr/>
            </p:nvSpPr>
            <p:spPr bwMode="auto">
              <a:xfrm>
                <a:off x="4035" y="689"/>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3" name="Freeform 569">
                <a:extLst>
                  <a:ext uri="{FF2B5EF4-FFF2-40B4-BE49-F238E27FC236}">
                    <a16:creationId xmlns:a16="http://schemas.microsoft.com/office/drawing/2014/main" id="{D8294738-990C-C40C-E835-623B143F2DE6}"/>
                  </a:ext>
                </a:extLst>
              </p:cNvPr>
              <p:cNvSpPr>
                <a:spLocks/>
              </p:cNvSpPr>
              <p:nvPr/>
            </p:nvSpPr>
            <p:spPr bwMode="auto">
              <a:xfrm>
                <a:off x="4001" y="722"/>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4" name="Freeform 570">
                <a:extLst>
                  <a:ext uri="{FF2B5EF4-FFF2-40B4-BE49-F238E27FC236}">
                    <a16:creationId xmlns:a16="http://schemas.microsoft.com/office/drawing/2014/main" id="{362CDE7E-63A5-B6AC-C55E-FD9C23FB658A}"/>
                  </a:ext>
                </a:extLst>
              </p:cNvPr>
              <p:cNvSpPr>
                <a:spLocks/>
              </p:cNvSpPr>
              <p:nvPr/>
            </p:nvSpPr>
            <p:spPr bwMode="auto">
              <a:xfrm>
                <a:off x="3967" y="756"/>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5" name="Freeform 571">
                <a:extLst>
                  <a:ext uri="{FF2B5EF4-FFF2-40B4-BE49-F238E27FC236}">
                    <a16:creationId xmlns:a16="http://schemas.microsoft.com/office/drawing/2014/main" id="{A377EFF7-9E4C-E87C-E40D-CD81162A082A}"/>
                  </a:ext>
                </a:extLst>
              </p:cNvPr>
              <p:cNvSpPr>
                <a:spLocks/>
              </p:cNvSpPr>
              <p:nvPr/>
            </p:nvSpPr>
            <p:spPr bwMode="auto">
              <a:xfrm>
                <a:off x="3933" y="79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6" name="Freeform 572">
                <a:extLst>
                  <a:ext uri="{FF2B5EF4-FFF2-40B4-BE49-F238E27FC236}">
                    <a16:creationId xmlns:a16="http://schemas.microsoft.com/office/drawing/2014/main" id="{9298217C-130E-55EE-96C4-60104ED41517}"/>
                  </a:ext>
                </a:extLst>
              </p:cNvPr>
              <p:cNvSpPr>
                <a:spLocks/>
              </p:cNvSpPr>
              <p:nvPr/>
            </p:nvSpPr>
            <p:spPr bwMode="auto">
              <a:xfrm>
                <a:off x="3899" y="82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7" name="Freeform 573">
                <a:extLst>
                  <a:ext uri="{FF2B5EF4-FFF2-40B4-BE49-F238E27FC236}">
                    <a16:creationId xmlns:a16="http://schemas.microsoft.com/office/drawing/2014/main" id="{1975B7B6-7B18-31C8-07A7-C2C9A2E82ECB}"/>
                  </a:ext>
                </a:extLst>
              </p:cNvPr>
              <p:cNvSpPr>
                <a:spLocks/>
              </p:cNvSpPr>
              <p:nvPr/>
            </p:nvSpPr>
            <p:spPr bwMode="auto">
              <a:xfrm>
                <a:off x="3865" y="85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8" name="Freeform 574">
                <a:extLst>
                  <a:ext uri="{FF2B5EF4-FFF2-40B4-BE49-F238E27FC236}">
                    <a16:creationId xmlns:a16="http://schemas.microsoft.com/office/drawing/2014/main" id="{1F57792D-7687-C903-A82D-BB54E6AA7ABF}"/>
                  </a:ext>
                </a:extLst>
              </p:cNvPr>
              <p:cNvSpPr>
                <a:spLocks/>
              </p:cNvSpPr>
              <p:nvPr/>
            </p:nvSpPr>
            <p:spPr bwMode="auto">
              <a:xfrm>
                <a:off x="3832" y="892"/>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9" name="Freeform 575">
                <a:extLst>
                  <a:ext uri="{FF2B5EF4-FFF2-40B4-BE49-F238E27FC236}">
                    <a16:creationId xmlns:a16="http://schemas.microsoft.com/office/drawing/2014/main" id="{ED736E18-2B63-F7F2-B038-3D486D4B0013}"/>
                  </a:ext>
                </a:extLst>
              </p:cNvPr>
              <p:cNvSpPr>
                <a:spLocks/>
              </p:cNvSpPr>
              <p:nvPr/>
            </p:nvSpPr>
            <p:spPr bwMode="auto">
              <a:xfrm>
                <a:off x="3798" y="92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0" name="Freeform 576">
                <a:extLst>
                  <a:ext uri="{FF2B5EF4-FFF2-40B4-BE49-F238E27FC236}">
                    <a16:creationId xmlns:a16="http://schemas.microsoft.com/office/drawing/2014/main" id="{B99204DF-9103-CBA1-D0A4-9765D57F1C80}"/>
                  </a:ext>
                </a:extLst>
              </p:cNvPr>
              <p:cNvSpPr>
                <a:spLocks/>
              </p:cNvSpPr>
              <p:nvPr/>
            </p:nvSpPr>
            <p:spPr bwMode="auto">
              <a:xfrm>
                <a:off x="3764" y="959"/>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1" name="Oval 577">
                <a:extLst>
                  <a:ext uri="{FF2B5EF4-FFF2-40B4-BE49-F238E27FC236}">
                    <a16:creationId xmlns:a16="http://schemas.microsoft.com/office/drawing/2014/main" id="{1740B96B-665A-A96B-8B30-91AD012FA8BF}"/>
                  </a:ext>
                </a:extLst>
              </p:cNvPr>
              <p:cNvSpPr>
                <a:spLocks noChangeArrowheads="1"/>
              </p:cNvSpPr>
              <p:nvPr/>
            </p:nvSpPr>
            <p:spPr bwMode="auto">
              <a:xfrm>
                <a:off x="3731" y="99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2" name="Freeform 578">
                <a:extLst>
                  <a:ext uri="{FF2B5EF4-FFF2-40B4-BE49-F238E27FC236}">
                    <a16:creationId xmlns:a16="http://schemas.microsoft.com/office/drawing/2014/main" id="{8D579E14-93E6-719D-C5CC-D821BBBC8165}"/>
                  </a:ext>
                </a:extLst>
              </p:cNvPr>
              <p:cNvSpPr>
                <a:spLocks/>
              </p:cNvSpPr>
              <p:nvPr/>
            </p:nvSpPr>
            <p:spPr bwMode="auto">
              <a:xfrm>
                <a:off x="4345" y="323"/>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3" name="Freeform 579">
                <a:extLst>
                  <a:ext uri="{FF2B5EF4-FFF2-40B4-BE49-F238E27FC236}">
                    <a16:creationId xmlns:a16="http://schemas.microsoft.com/office/drawing/2014/main" id="{F4F61917-F3FB-7D27-D61A-D2097F271841}"/>
                  </a:ext>
                </a:extLst>
              </p:cNvPr>
              <p:cNvSpPr>
                <a:spLocks/>
              </p:cNvSpPr>
              <p:nvPr/>
            </p:nvSpPr>
            <p:spPr bwMode="auto">
              <a:xfrm>
                <a:off x="4311" y="35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4" name="Freeform 580">
                <a:extLst>
                  <a:ext uri="{FF2B5EF4-FFF2-40B4-BE49-F238E27FC236}">
                    <a16:creationId xmlns:a16="http://schemas.microsoft.com/office/drawing/2014/main" id="{EE19A94E-AD9E-B001-F390-CB5A7BB2299F}"/>
                  </a:ext>
                </a:extLst>
              </p:cNvPr>
              <p:cNvSpPr>
                <a:spLocks/>
              </p:cNvSpPr>
              <p:nvPr/>
            </p:nvSpPr>
            <p:spPr bwMode="auto">
              <a:xfrm>
                <a:off x="4278" y="39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5" name="Freeform 581">
                <a:extLst>
                  <a:ext uri="{FF2B5EF4-FFF2-40B4-BE49-F238E27FC236}">
                    <a16:creationId xmlns:a16="http://schemas.microsoft.com/office/drawing/2014/main" id="{7804C46B-68C5-058F-728A-F3C7B051C792}"/>
                  </a:ext>
                </a:extLst>
              </p:cNvPr>
              <p:cNvSpPr>
                <a:spLocks/>
              </p:cNvSpPr>
              <p:nvPr/>
            </p:nvSpPr>
            <p:spPr bwMode="auto">
              <a:xfrm>
                <a:off x="4244" y="42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6" name="Freeform 582">
                <a:extLst>
                  <a:ext uri="{FF2B5EF4-FFF2-40B4-BE49-F238E27FC236}">
                    <a16:creationId xmlns:a16="http://schemas.microsoft.com/office/drawing/2014/main" id="{7D4DBFF8-AE2D-F57E-8F47-69A2D7EBC84F}"/>
                  </a:ext>
                </a:extLst>
              </p:cNvPr>
              <p:cNvSpPr>
                <a:spLocks/>
              </p:cNvSpPr>
              <p:nvPr/>
            </p:nvSpPr>
            <p:spPr bwMode="auto">
              <a:xfrm>
                <a:off x="4210" y="45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7" name="Oval 583">
                <a:extLst>
                  <a:ext uri="{FF2B5EF4-FFF2-40B4-BE49-F238E27FC236}">
                    <a16:creationId xmlns:a16="http://schemas.microsoft.com/office/drawing/2014/main" id="{4229C878-BDB0-ADAE-F659-F966E629F634}"/>
                  </a:ext>
                </a:extLst>
              </p:cNvPr>
              <p:cNvSpPr>
                <a:spLocks noChangeArrowheads="1"/>
              </p:cNvSpPr>
              <p:nvPr/>
            </p:nvSpPr>
            <p:spPr bwMode="auto">
              <a:xfrm>
                <a:off x="4177" y="49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8" name="Freeform 584">
                <a:extLst>
                  <a:ext uri="{FF2B5EF4-FFF2-40B4-BE49-F238E27FC236}">
                    <a16:creationId xmlns:a16="http://schemas.microsoft.com/office/drawing/2014/main" id="{2BEB74B1-2CD9-F069-85E7-2AFE42BE6075}"/>
                  </a:ext>
                </a:extLst>
              </p:cNvPr>
              <p:cNvSpPr>
                <a:spLocks/>
              </p:cNvSpPr>
              <p:nvPr/>
            </p:nvSpPr>
            <p:spPr bwMode="auto">
              <a:xfrm>
                <a:off x="4142" y="526"/>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9" name="Freeform 585">
                <a:extLst>
                  <a:ext uri="{FF2B5EF4-FFF2-40B4-BE49-F238E27FC236}">
                    <a16:creationId xmlns:a16="http://schemas.microsoft.com/office/drawing/2014/main" id="{64110547-A54B-6303-7DE1-471BD0CC168F}"/>
                  </a:ext>
                </a:extLst>
              </p:cNvPr>
              <p:cNvSpPr>
                <a:spLocks/>
              </p:cNvSpPr>
              <p:nvPr/>
            </p:nvSpPr>
            <p:spPr bwMode="auto">
              <a:xfrm>
                <a:off x="4108" y="560"/>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0" name="Freeform 586">
                <a:extLst>
                  <a:ext uri="{FF2B5EF4-FFF2-40B4-BE49-F238E27FC236}">
                    <a16:creationId xmlns:a16="http://schemas.microsoft.com/office/drawing/2014/main" id="{60D2AAF8-9F42-8B26-5829-88419A8B4DE0}"/>
                  </a:ext>
                </a:extLst>
              </p:cNvPr>
              <p:cNvSpPr>
                <a:spLocks/>
              </p:cNvSpPr>
              <p:nvPr/>
            </p:nvSpPr>
            <p:spPr bwMode="auto">
              <a:xfrm>
                <a:off x="4075" y="593"/>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1" name="Freeform 587">
                <a:extLst>
                  <a:ext uri="{FF2B5EF4-FFF2-40B4-BE49-F238E27FC236}">
                    <a16:creationId xmlns:a16="http://schemas.microsoft.com/office/drawing/2014/main" id="{0FF727E9-7F1E-C639-4C8A-56F49D21F596}"/>
                  </a:ext>
                </a:extLst>
              </p:cNvPr>
              <p:cNvSpPr>
                <a:spLocks/>
              </p:cNvSpPr>
              <p:nvPr/>
            </p:nvSpPr>
            <p:spPr bwMode="auto">
              <a:xfrm>
                <a:off x="4041" y="62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2" name="Freeform 588">
                <a:extLst>
                  <a:ext uri="{FF2B5EF4-FFF2-40B4-BE49-F238E27FC236}">
                    <a16:creationId xmlns:a16="http://schemas.microsoft.com/office/drawing/2014/main" id="{9762C52B-F046-A942-0911-FBE829D3A7D8}"/>
                  </a:ext>
                </a:extLst>
              </p:cNvPr>
              <p:cNvSpPr>
                <a:spLocks/>
              </p:cNvSpPr>
              <p:nvPr/>
            </p:nvSpPr>
            <p:spPr bwMode="auto">
              <a:xfrm>
                <a:off x="4007" y="661"/>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3" name="Oval 589">
                <a:extLst>
                  <a:ext uri="{FF2B5EF4-FFF2-40B4-BE49-F238E27FC236}">
                    <a16:creationId xmlns:a16="http://schemas.microsoft.com/office/drawing/2014/main" id="{78403D8A-65DA-546A-6F88-5EC788822C8F}"/>
                  </a:ext>
                </a:extLst>
              </p:cNvPr>
              <p:cNvSpPr>
                <a:spLocks noChangeArrowheads="1"/>
              </p:cNvSpPr>
              <p:nvPr/>
            </p:nvSpPr>
            <p:spPr bwMode="auto">
              <a:xfrm>
                <a:off x="3974" y="69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4" name="Oval 590">
                <a:extLst>
                  <a:ext uri="{FF2B5EF4-FFF2-40B4-BE49-F238E27FC236}">
                    <a16:creationId xmlns:a16="http://schemas.microsoft.com/office/drawing/2014/main" id="{EC32E931-C335-B73D-D5FF-D3797B0F6A10}"/>
                  </a:ext>
                </a:extLst>
              </p:cNvPr>
              <p:cNvSpPr>
                <a:spLocks noChangeArrowheads="1"/>
              </p:cNvSpPr>
              <p:nvPr/>
            </p:nvSpPr>
            <p:spPr bwMode="auto">
              <a:xfrm>
                <a:off x="3940" y="73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5" name="Freeform 591">
                <a:extLst>
                  <a:ext uri="{FF2B5EF4-FFF2-40B4-BE49-F238E27FC236}">
                    <a16:creationId xmlns:a16="http://schemas.microsoft.com/office/drawing/2014/main" id="{DA588A5C-4D4C-80F3-3563-33D65D6BF2A4}"/>
                  </a:ext>
                </a:extLst>
              </p:cNvPr>
              <p:cNvSpPr>
                <a:spLocks/>
              </p:cNvSpPr>
              <p:nvPr/>
            </p:nvSpPr>
            <p:spPr bwMode="auto">
              <a:xfrm>
                <a:off x="3905" y="763"/>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6" name="Freeform 592">
                <a:extLst>
                  <a:ext uri="{FF2B5EF4-FFF2-40B4-BE49-F238E27FC236}">
                    <a16:creationId xmlns:a16="http://schemas.microsoft.com/office/drawing/2014/main" id="{D0494294-C19C-11A5-621D-0305E84DA6E3}"/>
                  </a:ext>
                </a:extLst>
              </p:cNvPr>
              <p:cNvSpPr>
                <a:spLocks/>
              </p:cNvSpPr>
              <p:nvPr/>
            </p:nvSpPr>
            <p:spPr bwMode="auto">
              <a:xfrm>
                <a:off x="3872" y="796"/>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7" name="Freeform 593">
                <a:extLst>
                  <a:ext uri="{FF2B5EF4-FFF2-40B4-BE49-F238E27FC236}">
                    <a16:creationId xmlns:a16="http://schemas.microsoft.com/office/drawing/2014/main" id="{0B1BDF30-A35C-5C2B-7862-014E5DDA8DD6}"/>
                  </a:ext>
                </a:extLst>
              </p:cNvPr>
              <p:cNvSpPr>
                <a:spLocks/>
              </p:cNvSpPr>
              <p:nvPr/>
            </p:nvSpPr>
            <p:spPr bwMode="auto">
              <a:xfrm>
                <a:off x="3838" y="8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8" name="Freeform 594">
                <a:extLst>
                  <a:ext uri="{FF2B5EF4-FFF2-40B4-BE49-F238E27FC236}">
                    <a16:creationId xmlns:a16="http://schemas.microsoft.com/office/drawing/2014/main" id="{C9FCE268-4825-8801-D1E4-FFF156C2D917}"/>
                  </a:ext>
                </a:extLst>
              </p:cNvPr>
              <p:cNvSpPr>
                <a:spLocks/>
              </p:cNvSpPr>
              <p:nvPr/>
            </p:nvSpPr>
            <p:spPr bwMode="auto">
              <a:xfrm>
                <a:off x="3804" y="864"/>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9" name="Freeform 595">
                <a:extLst>
                  <a:ext uri="{FF2B5EF4-FFF2-40B4-BE49-F238E27FC236}">
                    <a16:creationId xmlns:a16="http://schemas.microsoft.com/office/drawing/2014/main" id="{DA7F5C57-2B95-1D9C-1FF0-DF32F2D9BDD3}"/>
                  </a:ext>
                </a:extLst>
              </p:cNvPr>
              <p:cNvSpPr>
                <a:spLocks/>
              </p:cNvSpPr>
              <p:nvPr/>
            </p:nvSpPr>
            <p:spPr bwMode="auto">
              <a:xfrm>
                <a:off x="3770" y="898"/>
                <a:ext cx="23" cy="23"/>
              </a:xfrm>
              <a:custGeom>
                <a:avLst/>
                <a:gdLst>
                  <a:gd name="T0" fmla="*/ 194 w 1094"/>
                  <a:gd name="T1" fmla="*/ 900 h 1094"/>
                  <a:gd name="T2" fmla="*/ 194 w 1094"/>
                  <a:gd name="T3" fmla="*/ 194 h 1094"/>
                  <a:gd name="T4" fmla="*/ 899 w 1094"/>
                  <a:gd name="T5" fmla="*/ 194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899" y="194"/>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0" name="Freeform 596">
                <a:extLst>
                  <a:ext uri="{FF2B5EF4-FFF2-40B4-BE49-F238E27FC236}">
                    <a16:creationId xmlns:a16="http://schemas.microsoft.com/office/drawing/2014/main" id="{3EE7D5D5-057A-5C6D-B6DD-AD2C1A9B4DAC}"/>
                  </a:ext>
                </a:extLst>
              </p:cNvPr>
              <p:cNvSpPr>
                <a:spLocks/>
              </p:cNvSpPr>
              <p:nvPr/>
            </p:nvSpPr>
            <p:spPr bwMode="auto">
              <a:xfrm>
                <a:off x="3736" y="932"/>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1" name="Freeform 597">
                <a:extLst>
                  <a:ext uri="{FF2B5EF4-FFF2-40B4-BE49-F238E27FC236}">
                    <a16:creationId xmlns:a16="http://schemas.microsoft.com/office/drawing/2014/main" id="{6C5B60B2-476B-46C3-9395-F3946F66DBE6}"/>
                  </a:ext>
                </a:extLst>
              </p:cNvPr>
              <p:cNvSpPr>
                <a:spLocks/>
              </p:cNvSpPr>
              <p:nvPr/>
            </p:nvSpPr>
            <p:spPr bwMode="auto">
              <a:xfrm>
                <a:off x="3702" y="96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2" name="Freeform 598">
                <a:extLst>
                  <a:ext uri="{FF2B5EF4-FFF2-40B4-BE49-F238E27FC236}">
                    <a16:creationId xmlns:a16="http://schemas.microsoft.com/office/drawing/2014/main" id="{7D036C03-9314-168D-F1A3-B0624FEE71BD}"/>
                  </a:ext>
                </a:extLst>
              </p:cNvPr>
              <p:cNvSpPr>
                <a:spLocks/>
              </p:cNvSpPr>
              <p:nvPr/>
            </p:nvSpPr>
            <p:spPr bwMode="auto">
              <a:xfrm>
                <a:off x="4318" y="29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3" name="Freeform 599">
                <a:extLst>
                  <a:ext uri="{FF2B5EF4-FFF2-40B4-BE49-F238E27FC236}">
                    <a16:creationId xmlns:a16="http://schemas.microsoft.com/office/drawing/2014/main" id="{CBECF7B8-AC33-CB07-B4C0-A7957D54C253}"/>
                  </a:ext>
                </a:extLst>
              </p:cNvPr>
              <p:cNvSpPr>
                <a:spLocks/>
              </p:cNvSpPr>
              <p:nvPr/>
            </p:nvSpPr>
            <p:spPr bwMode="auto">
              <a:xfrm>
                <a:off x="4284" y="32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4" name="Freeform 600">
                <a:extLst>
                  <a:ext uri="{FF2B5EF4-FFF2-40B4-BE49-F238E27FC236}">
                    <a16:creationId xmlns:a16="http://schemas.microsoft.com/office/drawing/2014/main" id="{D893971D-3649-5602-5511-CF8597C3F849}"/>
                  </a:ext>
                </a:extLst>
              </p:cNvPr>
              <p:cNvSpPr>
                <a:spLocks/>
              </p:cNvSpPr>
              <p:nvPr/>
            </p:nvSpPr>
            <p:spPr bwMode="auto">
              <a:xfrm>
                <a:off x="4250" y="36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5" name="Freeform 601">
                <a:extLst>
                  <a:ext uri="{FF2B5EF4-FFF2-40B4-BE49-F238E27FC236}">
                    <a16:creationId xmlns:a16="http://schemas.microsoft.com/office/drawing/2014/main" id="{87239ABF-5641-58CC-1C4E-6DA3A4D5B757}"/>
                  </a:ext>
                </a:extLst>
              </p:cNvPr>
              <p:cNvSpPr>
                <a:spLocks/>
              </p:cNvSpPr>
              <p:nvPr/>
            </p:nvSpPr>
            <p:spPr bwMode="auto">
              <a:xfrm>
                <a:off x="4216" y="397"/>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6" name="Freeform 602">
                <a:extLst>
                  <a:ext uri="{FF2B5EF4-FFF2-40B4-BE49-F238E27FC236}">
                    <a16:creationId xmlns:a16="http://schemas.microsoft.com/office/drawing/2014/main" id="{3C2F60C2-8B1B-B524-C486-F1A5A07921C6}"/>
                  </a:ext>
                </a:extLst>
              </p:cNvPr>
              <p:cNvSpPr>
                <a:spLocks/>
              </p:cNvSpPr>
              <p:nvPr/>
            </p:nvSpPr>
            <p:spPr bwMode="auto">
              <a:xfrm>
                <a:off x="4182" y="43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7" name="Oval 603">
                <a:extLst>
                  <a:ext uri="{FF2B5EF4-FFF2-40B4-BE49-F238E27FC236}">
                    <a16:creationId xmlns:a16="http://schemas.microsoft.com/office/drawing/2014/main" id="{9C7BECFD-5B9C-087A-F2C3-8F654FA47E54}"/>
                  </a:ext>
                </a:extLst>
              </p:cNvPr>
              <p:cNvSpPr>
                <a:spLocks noChangeArrowheads="1"/>
              </p:cNvSpPr>
              <p:nvPr/>
            </p:nvSpPr>
            <p:spPr bwMode="auto">
              <a:xfrm>
                <a:off x="4150" y="46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8" name="Oval 604">
                <a:extLst>
                  <a:ext uri="{FF2B5EF4-FFF2-40B4-BE49-F238E27FC236}">
                    <a16:creationId xmlns:a16="http://schemas.microsoft.com/office/drawing/2014/main" id="{9FDB876D-C7F3-AC3A-8DEF-D719B5A10DC8}"/>
                  </a:ext>
                </a:extLst>
              </p:cNvPr>
              <p:cNvSpPr>
                <a:spLocks noChangeArrowheads="1"/>
              </p:cNvSpPr>
              <p:nvPr/>
            </p:nvSpPr>
            <p:spPr bwMode="auto">
              <a:xfrm>
                <a:off x="4116" y="49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605">
                <a:extLst>
                  <a:ext uri="{FF2B5EF4-FFF2-40B4-BE49-F238E27FC236}">
                    <a16:creationId xmlns:a16="http://schemas.microsoft.com/office/drawing/2014/main" id="{143D2F62-F9F1-8BD0-040B-3F0B5AD55CB9}"/>
                  </a:ext>
                </a:extLst>
              </p:cNvPr>
              <p:cNvSpPr>
                <a:spLocks/>
              </p:cNvSpPr>
              <p:nvPr/>
            </p:nvSpPr>
            <p:spPr bwMode="auto">
              <a:xfrm>
                <a:off x="4081" y="53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606">
                <a:extLst>
                  <a:ext uri="{FF2B5EF4-FFF2-40B4-BE49-F238E27FC236}">
                    <a16:creationId xmlns:a16="http://schemas.microsoft.com/office/drawing/2014/main" id="{17902845-E3D6-6C92-C95F-3BC9DFDF50A1}"/>
                  </a:ext>
                </a:extLst>
              </p:cNvPr>
              <p:cNvSpPr>
                <a:spLocks/>
              </p:cNvSpPr>
              <p:nvPr/>
            </p:nvSpPr>
            <p:spPr bwMode="auto">
              <a:xfrm>
                <a:off x="4047" y="56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59" name="Freeform 608">
              <a:extLst>
                <a:ext uri="{FF2B5EF4-FFF2-40B4-BE49-F238E27FC236}">
                  <a16:creationId xmlns:a16="http://schemas.microsoft.com/office/drawing/2014/main" id="{956CD8C2-1D7E-6931-DFE8-25FBEC8047A9}"/>
                </a:ext>
              </a:extLst>
            </p:cNvPr>
            <p:cNvSpPr>
              <a:spLocks/>
            </p:cNvSpPr>
            <p:nvPr/>
          </p:nvSpPr>
          <p:spPr bwMode="auto">
            <a:xfrm>
              <a:off x="5749665" y="952500"/>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609">
              <a:extLst>
                <a:ext uri="{FF2B5EF4-FFF2-40B4-BE49-F238E27FC236}">
                  <a16:creationId xmlns:a16="http://schemas.microsoft.com/office/drawing/2014/main" id="{8AA29F11-55F5-2716-8CF3-99CD2BB157A9}"/>
                </a:ext>
              </a:extLst>
            </p:cNvPr>
            <p:cNvSpPr>
              <a:spLocks/>
            </p:cNvSpPr>
            <p:nvPr/>
          </p:nvSpPr>
          <p:spPr bwMode="auto">
            <a:xfrm>
              <a:off x="5695690" y="1004888"/>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610">
              <a:extLst>
                <a:ext uri="{FF2B5EF4-FFF2-40B4-BE49-F238E27FC236}">
                  <a16:creationId xmlns:a16="http://schemas.microsoft.com/office/drawing/2014/main" id="{5E9806A4-8C70-7BEA-4BE7-4365A37E6FA2}"/>
                </a:ext>
              </a:extLst>
            </p:cNvPr>
            <p:cNvSpPr>
              <a:spLocks/>
            </p:cNvSpPr>
            <p:nvPr/>
          </p:nvSpPr>
          <p:spPr bwMode="auto">
            <a:xfrm>
              <a:off x="5643303" y="1058863"/>
              <a:ext cx="34925" cy="36513"/>
            </a:xfrm>
            <a:custGeom>
              <a:avLst/>
              <a:gdLst>
                <a:gd name="T0" fmla="*/ 195 w 1094"/>
                <a:gd name="T1" fmla="*/ 900 h 1094"/>
                <a:gd name="T2" fmla="*/ 195 w 1094"/>
                <a:gd name="T3" fmla="*/ 195 h 1094"/>
                <a:gd name="T4" fmla="*/ 900 w 1094"/>
                <a:gd name="T5" fmla="*/ 195 h 1094"/>
                <a:gd name="T6" fmla="*/ 900 w 1094"/>
                <a:gd name="T7" fmla="*/ 900 h 1094"/>
                <a:gd name="T8" fmla="*/ 195 w 1094"/>
                <a:gd name="T9" fmla="*/ 900 h 1094"/>
              </a:gdLst>
              <a:ahLst/>
              <a:cxnLst>
                <a:cxn ang="0">
                  <a:pos x="T0" y="T1"/>
                </a:cxn>
                <a:cxn ang="0">
                  <a:pos x="T2" y="T3"/>
                </a:cxn>
                <a:cxn ang="0">
                  <a:pos x="T4" y="T5"/>
                </a:cxn>
                <a:cxn ang="0">
                  <a:pos x="T6" y="T7"/>
                </a:cxn>
                <a:cxn ang="0">
                  <a:pos x="T8" y="T9"/>
                </a:cxn>
              </a:cxnLst>
              <a:rect l="0" t="0" r="r" b="b"/>
              <a:pathLst>
                <a:path w="1094" h="1094">
                  <a:moveTo>
                    <a:pt x="195" y="900"/>
                  </a:moveTo>
                  <a:cubicBezTo>
                    <a:pt x="0" y="705"/>
                    <a:pt x="0" y="389"/>
                    <a:pt x="195" y="195"/>
                  </a:cubicBezTo>
                  <a:cubicBezTo>
                    <a:pt x="389" y="0"/>
                    <a:pt x="705" y="0"/>
                    <a:pt x="900" y="195"/>
                  </a:cubicBezTo>
                  <a:cubicBezTo>
                    <a:pt x="1094" y="389"/>
                    <a:pt x="1094"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611">
              <a:extLst>
                <a:ext uri="{FF2B5EF4-FFF2-40B4-BE49-F238E27FC236}">
                  <a16:creationId xmlns:a16="http://schemas.microsoft.com/office/drawing/2014/main" id="{0E6E4744-F4B4-636F-95EF-FCB13CB1B68A}"/>
                </a:ext>
              </a:extLst>
            </p:cNvPr>
            <p:cNvSpPr>
              <a:spLocks/>
            </p:cNvSpPr>
            <p:nvPr/>
          </p:nvSpPr>
          <p:spPr bwMode="auto">
            <a:xfrm>
              <a:off x="5589328" y="1112838"/>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612">
              <a:extLst>
                <a:ext uri="{FF2B5EF4-FFF2-40B4-BE49-F238E27FC236}">
                  <a16:creationId xmlns:a16="http://schemas.microsoft.com/office/drawing/2014/main" id="{46F028AD-B73C-56E7-1AEF-222DA709997D}"/>
                </a:ext>
              </a:extLst>
            </p:cNvPr>
            <p:cNvSpPr>
              <a:spLocks/>
            </p:cNvSpPr>
            <p:nvPr/>
          </p:nvSpPr>
          <p:spPr bwMode="auto">
            <a:xfrm>
              <a:off x="5535353" y="1166813"/>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613">
              <a:extLst>
                <a:ext uri="{FF2B5EF4-FFF2-40B4-BE49-F238E27FC236}">
                  <a16:creationId xmlns:a16="http://schemas.microsoft.com/office/drawing/2014/main" id="{A4DE2A6C-11C8-793C-CD55-3D3FC6AF2968}"/>
                </a:ext>
              </a:extLst>
            </p:cNvPr>
            <p:cNvSpPr>
              <a:spLocks/>
            </p:cNvSpPr>
            <p:nvPr/>
          </p:nvSpPr>
          <p:spPr bwMode="auto">
            <a:xfrm>
              <a:off x="5481378" y="12207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Freeform 614">
              <a:extLst>
                <a:ext uri="{FF2B5EF4-FFF2-40B4-BE49-F238E27FC236}">
                  <a16:creationId xmlns:a16="http://schemas.microsoft.com/office/drawing/2014/main" id="{A8AD7DD3-DCF0-7D6B-9E2A-56ABDEA9C6D9}"/>
                </a:ext>
              </a:extLst>
            </p:cNvPr>
            <p:cNvSpPr>
              <a:spLocks/>
            </p:cNvSpPr>
            <p:nvPr/>
          </p:nvSpPr>
          <p:spPr bwMode="auto">
            <a:xfrm>
              <a:off x="5427403" y="127476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Freeform 615">
              <a:extLst>
                <a:ext uri="{FF2B5EF4-FFF2-40B4-BE49-F238E27FC236}">
                  <a16:creationId xmlns:a16="http://schemas.microsoft.com/office/drawing/2014/main" id="{0E18DF70-1CDA-076C-AF8A-F8B5AD5AF4DA}"/>
                </a:ext>
              </a:extLst>
            </p:cNvPr>
            <p:cNvSpPr>
              <a:spLocks/>
            </p:cNvSpPr>
            <p:nvPr/>
          </p:nvSpPr>
          <p:spPr bwMode="auto">
            <a:xfrm>
              <a:off x="5373428" y="132715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616">
              <a:extLst>
                <a:ext uri="{FF2B5EF4-FFF2-40B4-BE49-F238E27FC236}">
                  <a16:creationId xmlns:a16="http://schemas.microsoft.com/office/drawing/2014/main" id="{EC41440D-07E3-9AC5-CDD1-5E6959E69803}"/>
                </a:ext>
              </a:extLst>
            </p:cNvPr>
            <p:cNvSpPr>
              <a:spLocks/>
            </p:cNvSpPr>
            <p:nvPr/>
          </p:nvSpPr>
          <p:spPr bwMode="auto">
            <a:xfrm>
              <a:off x="5319453" y="1381125"/>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617">
              <a:extLst>
                <a:ext uri="{FF2B5EF4-FFF2-40B4-BE49-F238E27FC236}">
                  <a16:creationId xmlns:a16="http://schemas.microsoft.com/office/drawing/2014/main" id="{9AB1119F-090E-693B-4BF7-9D2226B6784A}"/>
                </a:ext>
              </a:extLst>
            </p:cNvPr>
            <p:cNvSpPr>
              <a:spLocks/>
            </p:cNvSpPr>
            <p:nvPr/>
          </p:nvSpPr>
          <p:spPr bwMode="auto">
            <a:xfrm>
              <a:off x="5267065" y="1435100"/>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618">
              <a:extLst>
                <a:ext uri="{FF2B5EF4-FFF2-40B4-BE49-F238E27FC236}">
                  <a16:creationId xmlns:a16="http://schemas.microsoft.com/office/drawing/2014/main" id="{E45ECD64-FECB-01CC-1216-3D82996B5FD8}"/>
                </a:ext>
              </a:extLst>
            </p:cNvPr>
            <p:cNvSpPr>
              <a:spLocks/>
            </p:cNvSpPr>
            <p:nvPr/>
          </p:nvSpPr>
          <p:spPr bwMode="auto">
            <a:xfrm>
              <a:off x="5213090" y="1489075"/>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9"/>
        <p:cNvGrpSpPr/>
        <p:nvPr/>
      </p:nvGrpSpPr>
      <p:grpSpPr>
        <a:xfrm>
          <a:off x="0" y="0"/>
          <a:ext cx="0" cy="0"/>
          <a:chOff x="0" y="0"/>
          <a:chExt cx="0" cy="0"/>
        </a:xfrm>
      </p:grpSpPr>
      <p:sp>
        <p:nvSpPr>
          <p:cNvPr id="70" name="Google Shape;70;p27"/>
          <p:cNvSpPr txBox="1">
            <a:spLocks noGrp="1"/>
          </p:cNvSpPr>
          <p:nvPr>
            <p:ph type="title"/>
          </p:nvPr>
        </p:nvSpPr>
        <p:spPr>
          <a:xfrm>
            <a:off x="723900" y="1543455"/>
            <a:ext cx="7696200" cy="130715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800"/>
              <a:buFont typeface="Bebas Neu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7"/>
          <p:cNvSpPr txBox="1">
            <a:spLocks noGrp="1"/>
          </p:cNvSpPr>
          <p:nvPr>
            <p:ph type="body" idx="1"/>
          </p:nvPr>
        </p:nvSpPr>
        <p:spPr>
          <a:xfrm>
            <a:off x="723900" y="2850609"/>
            <a:ext cx="7696200" cy="49570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dk1"/>
              </a:buClr>
              <a:buSzPts val="1600"/>
              <a:buNone/>
              <a:defRPr sz="16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grpSp>
        <p:nvGrpSpPr>
          <p:cNvPr id="2" name="Group 1">
            <a:extLst>
              <a:ext uri="{FF2B5EF4-FFF2-40B4-BE49-F238E27FC236}">
                <a16:creationId xmlns:a16="http://schemas.microsoft.com/office/drawing/2014/main" id="{19AF9E86-B9DE-1991-D376-0D42D38E78D9}"/>
              </a:ext>
            </a:extLst>
          </p:cNvPr>
          <p:cNvGrpSpPr/>
          <p:nvPr userDrawn="1"/>
        </p:nvGrpSpPr>
        <p:grpSpPr>
          <a:xfrm>
            <a:off x="7927055" y="-813425"/>
            <a:ext cx="2105344" cy="2105344"/>
            <a:chOff x="478444" y="466725"/>
            <a:chExt cx="1592263" cy="1592263"/>
          </a:xfrm>
          <a:solidFill>
            <a:schemeClr val="accent1"/>
          </a:solidFill>
        </p:grpSpPr>
        <p:grpSp>
          <p:nvGrpSpPr>
            <p:cNvPr id="3" name="Group 205">
              <a:extLst>
                <a:ext uri="{FF2B5EF4-FFF2-40B4-BE49-F238E27FC236}">
                  <a16:creationId xmlns:a16="http://schemas.microsoft.com/office/drawing/2014/main" id="{385BD39B-B9F1-D17D-8D91-520031F49809}"/>
                </a:ext>
              </a:extLst>
            </p:cNvPr>
            <p:cNvGrpSpPr>
              <a:grpSpLocks/>
            </p:cNvGrpSpPr>
            <p:nvPr/>
          </p:nvGrpSpPr>
          <p:grpSpPr bwMode="auto">
            <a:xfrm>
              <a:off x="610206" y="466725"/>
              <a:ext cx="1460501" cy="1460500"/>
              <a:chOff x="1166" y="294"/>
              <a:chExt cx="920" cy="920"/>
            </a:xfrm>
            <a:grpFill/>
          </p:grpSpPr>
          <p:sp>
            <p:nvSpPr>
              <p:cNvPr id="64" name="Freeform 5">
                <a:extLst>
                  <a:ext uri="{FF2B5EF4-FFF2-40B4-BE49-F238E27FC236}">
                    <a16:creationId xmlns:a16="http://schemas.microsoft.com/office/drawing/2014/main" id="{774C21AF-B9DA-1390-5E5A-D27A6817C57D}"/>
                  </a:ext>
                </a:extLst>
              </p:cNvPr>
              <p:cNvSpPr>
                <a:spLocks/>
              </p:cNvSpPr>
              <p:nvPr/>
            </p:nvSpPr>
            <p:spPr bwMode="auto">
              <a:xfrm>
                <a:off x="1416" y="2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5" name="Freeform 6">
                <a:extLst>
                  <a:ext uri="{FF2B5EF4-FFF2-40B4-BE49-F238E27FC236}">
                    <a16:creationId xmlns:a16="http://schemas.microsoft.com/office/drawing/2014/main" id="{A1AE9210-EA98-3E20-AB5D-90609C47C9B0}"/>
                  </a:ext>
                </a:extLst>
              </p:cNvPr>
              <p:cNvSpPr>
                <a:spLocks/>
              </p:cNvSpPr>
              <p:nvPr/>
            </p:nvSpPr>
            <p:spPr bwMode="auto">
              <a:xfrm>
                <a:off x="1450" y="32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6" name="Freeform 7">
                <a:extLst>
                  <a:ext uri="{FF2B5EF4-FFF2-40B4-BE49-F238E27FC236}">
                    <a16:creationId xmlns:a16="http://schemas.microsoft.com/office/drawing/2014/main" id="{DBBBB452-0488-8767-780D-D70C478C0597}"/>
                  </a:ext>
                </a:extLst>
              </p:cNvPr>
              <p:cNvSpPr>
                <a:spLocks/>
              </p:cNvSpPr>
              <p:nvPr/>
            </p:nvSpPr>
            <p:spPr bwMode="auto">
              <a:xfrm>
                <a:off x="1484" y="36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7" name="Freeform 8">
                <a:extLst>
                  <a:ext uri="{FF2B5EF4-FFF2-40B4-BE49-F238E27FC236}">
                    <a16:creationId xmlns:a16="http://schemas.microsoft.com/office/drawing/2014/main" id="{5C303079-6DB7-2BC6-EF88-07EB0287437B}"/>
                  </a:ext>
                </a:extLst>
              </p:cNvPr>
              <p:cNvSpPr>
                <a:spLocks/>
              </p:cNvSpPr>
              <p:nvPr/>
            </p:nvSpPr>
            <p:spPr bwMode="auto">
              <a:xfrm>
                <a:off x="1518" y="3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8" name="Freeform 9">
                <a:extLst>
                  <a:ext uri="{FF2B5EF4-FFF2-40B4-BE49-F238E27FC236}">
                    <a16:creationId xmlns:a16="http://schemas.microsoft.com/office/drawing/2014/main" id="{0D5A5242-FF0C-2CD3-FDFC-4576573CF648}"/>
                  </a:ext>
                </a:extLst>
              </p:cNvPr>
              <p:cNvSpPr>
                <a:spLocks/>
              </p:cNvSpPr>
              <p:nvPr/>
            </p:nvSpPr>
            <p:spPr bwMode="auto">
              <a:xfrm>
                <a:off x="1552" y="43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9" name="Freeform 10">
                <a:extLst>
                  <a:ext uri="{FF2B5EF4-FFF2-40B4-BE49-F238E27FC236}">
                    <a16:creationId xmlns:a16="http://schemas.microsoft.com/office/drawing/2014/main" id="{DD7E0C7A-90BC-BE84-33DB-6BB1FF357722}"/>
                  </a:ext>
                </a:extLst>
              </p:cNvPr>
              <p:cNvSpPr>
                <a:spLocks/>
              </p:cNvSpPr>
              <p:nvPr/>
            </p:nvSpPr>
            <p:spPr bwMode="auto">
              <a:xfrm>
                <a:off x="1586" y="46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2" name="Freeform 11">
                <a:extLst>
                  <a:ext uri="{FF2B5EF4-FFF2-40B4-BE49-F238E27FC236}">
                    <a16:creationId xmlns:a16="http://schemas.microsoft.com/office/drawing/2014/main" id="{9219DC88-4422-2099-125F-235FA9265B7E}"/>
                  </a:ext>
                </a:extLst>
              </p:cNvPr>
              <p:cNvSpPr>
                <a:spLocks/>
              </p:cNvSpPr>
              <p:nvPr/>
            </p:nvSpPr>
            <p:spPr bwMode="auto">
              <a:xfrm>
                <a:off x="1620" y="49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3" name="Freeform 12">
                <a:extLst>
                  <a:ext uri="{FF2B5EF4-FFF2-40B4-BE49-F238E27FC236}">
                    <a16:creationId xmlns:a16="http://schemas.microsoft.com/office/drawing/2014/main" id="{850BF9AD-EE0B-C86F-EC46-4C7150B33631}"/>
                  </a:ext>
                </a:extLst>
              </p:cNvPr>
              <p:cNvSpPr>
                <a:spLocks/>
              </p:cNvSpPr>
              <p:nvPr/>
            </p:nvSpPr>
            <p:spPr bwMode="auto">
              <a:xfrm>
                <a:off x="1655" y="53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4" name="Freeform 13">
                <a:extLst>
                  <a:ext uri="{FF2B5EF4-FFF2-40B4-BE49-F238E27FC236}">
                    <a16:creationId xmlns:a16="http://schemas.microsoft.com/office/drawing/2014/main" id="{6DB082EF-594A-E5E8-45AA-E0561DBC13C6}"/>
                  </a:ext>
                </a:extLst>
              </p:cNvPr>
              <p:cNvSpPr>
                <a:spLocks/>
              </p:cNvSpPr>
              <p:nvPr/>
            </p:nvSpPr>
            <p:spPr bwMode="auto">
              <a:xfrm>
                <a:off x="1689" y="566"/>
                <a:ext cx="22"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5" name="Freeform 14">
                <a:extLst>
                  <a:ext uri="{FF2B5EF4-FFF2-40B4-BE49-F238E27FC236}">
                    <a16:creationId xmlns:a16="http://schemas.microsoft.com/office/drawing/2014/main" id="{5DB083AF-21E9-4F00-A450-622BC40EE7F1}"/>
                  </a:ext>
                </a:extLst>
              </p:cNvPr>
              <p:cNvSpPr>
                <a:spLocks/>
              </p:cNvSpPr>
              <p:nvPr/>
            </p:nvSpPr>
            <p:spPr bwMode="auto">
              <a:xfrm>
                <a:off x="1723" y="60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6" name="Freeform 15">
                <a:extLst>
                  <a:ext uri="{FF2B5EF4-FFF2-40B4-BE49-F238E27FC236}">
                    <a16:creationId xmlns:a16="http://schemas.microsoft.com/office/drawing/2014/main" id="{AA8046F9-C766-94BB-731C-6F926BD40B7B}"/>
                  </a:ext>
                </a:extLst>
              </p:cNvPr>
              <p:cNvSpPr>
                <a:spLocks/>
              </p:cNvSpPr>
              <p:nvPr/>
            </p:nvSpPr>
            <p:spPr bwMode="auto">
              <a:xfrm>
                <a:off x="1757" y="63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7" name="Freeform 16">
                <a:extLst>
                  <a:ext uri="{FF2B5EF4-FFF2-40B4-BE49-F238E27FC236}">
                    <a16:creationId xmlns:a16="http://schemas.microsoft.com/office/drawing/2014/main" id="{82542A83-87B2-3E13-B676-8D300AD7EED7}"/>
                  </a:ext>
                </a:extLst>
              </p:cNvPr>
              <p:cNvSpPr>
                <a:spLocks/>
              </p:cNvSpPr>
              <p:nvPr/>
            </p:nvSpPr>
            <p:spPr bwMode="auto">
              <a:xfrm>
                <a:off x="1791" y="66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8" name="Freeform 17">
                <a:extLst>
                  <a:ext uri="{FF2B5EF4-FFF2-40B4-BE49-F238E27FC236}">
                    <a16:creationId xmlns:a16="http://schemas.microsoft.com/office/drawing/2014/main" id="{098E536D-1731-3249-2391-A90683943956}"/>
                  </a:ext>
                </a:extLst>
              </p:cNvPr>
              <p:cNvSpPr>
                <a:spLocks/>
              </p:cNvSpPr>
              <p:nvPr/>
            </p:nvSpPr>
            <p:spPr bwMode="auto">
              <a:xfrm>
                <a:off x="1825" y="70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9" name="Freeform 18">
                <a:extLst>
                  <a:ext uri="{FF2B5EF4-FFF2-40B4-BE49-F238E27FC236}">
                    <a16:creationId xmlns:a16="http://schemas.microsoft.com/office/drawing/2014/main" id="{90580E02-0454-AF73-AAD5-F36566E65B9F}"/>
                  </a:ext>
                </a:extLst>
              </p:cNvPr>
              <p:cNvSpPr>
                <a:spLocks/>
              </p:cNvSpPr>
              <p:nvPr/>
            </p:nvSpPr>
            <p:spPr bwMode="auto">
              <a:xfrm>
                <a:off x="1859" y="73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0" name="Freeform 19">
                <a:extLst>
                  <a:ext uri="{FF2B5EF4-FFF2-40B4-BE49-F238E27FC236}">
                    <a16:creationId xmlns:a16="http://schemas.microsoft.com/office/drawing/2014/main" id="{62B96CB3-3290-C7EB-9AD5-58760BEC5027}"/>
                  </a:ext>
                </a:extLst>
              </p:cNvPr>
              <p:cNvSpPr>
                <a:spLocks/>
              </p:cNvSpPr>
              <p:nvPr/>
            </p:nvSpPr>
            <p:spPr bwMode="auto">
              <a:xfrm>
                <a:off x="1893" y="77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1" name="Freeform 20">
                <a:extLst>
                  <a:ext uri="{FF2B5EF4-FFF2-40B4-BE49-F238E27FC236}">
                    <a16:creationId xmlns:a16="http://schemas.microsoft.com/office/drawing/2014/main" id="{210D3C7D-50AE-D5F3-A339-5C32D6659B55}"/>
                  </a:ext>
                </a:extLst>
              </p:cNvPr>
              <p:cNvSpPr>
                <a:spLocks/>
              </p:cNvSpPr>
              <p:nvPr/>
            </p:nvSpPr>
            <p:spPr bwMode="auto">
              <a:xfrm>
                <a:off x="1927" y="80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2" name="Freeform 21">
                <a:extLst>
                  <a:ext uri="{FF2B5EF4-FFF2-40B4-BE49-F238E27FC236}">
                    <a16:creationId xmlns:a16="http://schemas.microsoft.com/office/drawing/2014/main" id="{B7F7E46B-9C1B-6A32-F1D9-D1800D52C53A}"/>
                  </a:ext>
                </a:extLst>
              </p:cNvPr>
              <p:cNvSpPr>
                <a:spLocks/>
              </p:cNvSpPr>
              <p:nvPr/>
            </p:nvSpPr>
            <p:spPr bwMode="auto">
              <a:xfrm>
                <a:off x="1961" y="839"/>
                <a:ext cx="23" cy="22"/>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3" name="Freeform 22">
                <a:extLst>
                  <a:ext uri="{FF2B5EF4-FFF2-40B4-BE49-F238E27FC236}">
                    <a16:creationId xmlns:a16="http://schemas.microsoft.com/office/drawing/2014/main" id="{7C5E7C15-D2C3-01AD-9A9A-325A20E0AA98}"/>
                  </a:ext>
                </a:extLst>
              </p:cNvPr>
              <p:cNvSpPr>
                <a:spLocks/>
              </p:cNvSpPr>
              <p:nvPr/>
            </p:nvSpPr>
            <p:spPr bwMode="auto">
              <a:xfrm>
                <a:off x="1995" y="87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4" name="Freeform 23">
                <a:extLst>
                  <a:ext uri="{FF2B5EF4-FFF2-40B4-BE49-F238E27FC236}">
                    <a16:creationId xmlns:a16="http://schemas.microsoft.com/office/drawing/2014/main" id="{43ED7B02-4E9B-EFD0-929B-DDC28696D6AF}"/>
                  </a:ext>
                </a:extLst>
              </p:cNvPr>
              <p:cNvSpPr>
                <a:spLocks/>
              </p:cNvSpPr>
              <p:nvPr/>
            </p:nvSpPr>
            <p:spPr bwMode="auto">
              <a:xfrm>
                <a:off x="2029" y="9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5" name="Freeform 24">
                <a:extLst>
                  <a:ext uri="{FF2B5EF4-FFF2-40B4-BE49-F238E27FC236}">
                    <a16:creationId xmlns:a16="http://schemas.microsoft.com/office/drawing/2014/main" id="{7FC46161-B409-7629-345C-4B8EC2C9CF71}"/>
                  </a:ext>
                </a:extLst>
              </p:cNvPr>
              <p:cNvSpPr>
                <a:spLocks/>
              </p:cNvSpPr>
              <p:nvPr/>
            </p:nvSpPr>
            <p:spPr bwMode="auto">
              <a:xfrm>
                <a:off x="2063" y="94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6" name="Freeform 25">
                <a:extLst>
                  <a:ext uri="{FF2B5EF4-FFF2-40B4-BE49-F238E27FC236}">
                    <a16:creationId xmlns:a16="http://schemas.microsoft.com/office/drawing/2014/main" id="{465280A7-E9FC-7C96-97F9-92485E5EA880}"/>
                  </a:ext>
                </a:extLst>
              </p:cNvPr>
              <p:cNvSpPr>
                <a:spLocks/>
              </p:cNvSpPr>
              <p:nvPr/>
            </p:nvSpPr>
            <p:spPr bwMode="auto">
              <a:xfrm>
                <a:off x="1388" y="32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7" name="Oval 26">
                <a:extLst>
                  <a:ext uri="{FF2B5EF4-FFF2-40B4-BE49-F238E27FC236}">
                    <a16:creationId xmlns:a16="http://schemas.microsoft.com/office/drawing/2014/main" id="{25EBAAD7-43D0-4C89-B6C1-A61CC6518CF6}"/>
                  </a:ext>
                </a:extLst>
              </p:cNvPr>
              <p:cNvSpPr>
                <a:spLocks noChangeArrowheads="1"/>
              </p:cNvSpPr>
              <p:nvPr/>
            </p:nvSpPr>
            <p:spPr bwMode="auto">
              <a:xfrm>
                <a:off x="1423" y="35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8" name="Oval 27">
                <a:extLst>
                  <a:ext uri="{FF2B5EF4-FFF2-40B4-BE49-F238E27FC236}">
                    <a16:creationId xmlns:a16="http://schemas.microsoft.com/office/drawing/2014/main" id="{B0772A62-9FF2-B2E6-2B33-A9E20B595062}"/>
                  </a:ext>
                </a:extLst>
              </p:cNvPr>
              <p:cNvSpPr>
                <a:spLocks noChangeArrowheads="1"/>
              </p:cNvSpPr>
              <p:nvPr/>
            </p:nvSpPr>
            <p:spPr bwMode="auto">
              <a:xfrm>
                <a:off x="1458" y="391"/>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9" name="Freeform 28">
                <a:extLst>
                  <a:ext uri="{FF2B5EF4-FFF2-40B4-BE49-F238E27FC236}">
                    <a16:creationId xmlns:a16="http://schemas.microsoft.com/office/drawing/2014/main" id="{AC92D46E-EE41-6A4D-0773-ADD656527D29}"/>
                  </a:ext>
                </a:extLst>
              </p:cNvPr>
              <p:cNvSpPr>
                <a:spLocks/>
              </p:cNvSpPr>
              <p:nvPr/>
            </p:nvSpPr>
            <p:spPr bwMode="auto">
              <a:xfrm>
                <a:off x="1491" y="424"/>
                <a:ext cx="22"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0" name="Freeform 29">
                <a:extLst>
                  <a:ext uri="{FF2B5EF4-FFF2-40B4-BE49-F238E27FC236}">
                    <a16:creationId xmlns:a16="http://schemas.microsoft.com/office/drawing/2014/main" id="{4ADE6B52-33F6-8419-B7BC-ABD1CB0767FB}"/>
                  </a:ext>
                </a:extLst>
              </p:cNvPr>
              <p:cNvSpPr>
                <a:spLocks/>
              </p:cNvSpPr>
              <p:nvPr/>
            </p:nvSpPr>
            <p:spPr bwMode="auto">
              <a:xfrm>
                <a:off x="1525" y="45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1" name="Freeform 30">
                <a:extLst>
                  <a:ext uri="{FF2B5EF4-FFF2-40B4-BE49-F238E27FC236}">
                    <a16:creationId xmlns:a16="http://schemas.microsoft.com/office/drawing/2014/main" id="{7B5413E9-A84D-CCEB-1552-DAA96D9A359D}"/>
                  </a:ext>
                </a:extLst>
              </p:cNvPr>
              <p:cNvSpPr>
                <a:spLocks/>
              </p:cNvSpPr>
              <p:nvPr/>
            </p:nvSpPr>
            <p:spPr bwMode="auto">
              <a:xfrm>
                <a:off x="1559" y="492"/>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2" name="Freeform 31">
                <a:extLst>
                  <a:ext uri="{FF2B5EF4-FFF2-40B4-BE49-F238E27FC236}">
                    <a16:creationId xmlns:a16="http://schemas.microsoft.com/office/drawing/2014/main" id="{7C10D377-3723-AB9F-2310-2B9647C10621}"/>
                  </a:ext>
                </a:extLst>
              </p:cNvPr>
              <p:cNvSpPr>
                <a:spLocks/>
              </p:cNvSpPr>
              <p:nvPr/>
            </p:nvSpPr>
            <p:spPr bwMode="auto">
              <a:xfrm>
                <a:off x="1593" y="526"/>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3" name="Freeform 32">
                <a:extLst>
                  <a:ext uri="{FF2B5EF4-FFF2-40B4-BE49-F238E27FC236}">
                    <a16:creationId xmlns:a16="http://schemas.microsoft.com/office/drawing/2014/main" id="{851BE64D-25CD-B6B8-C6AA-E181CFA9B955}"/>
                  </a:ext>
                </a:extLst>
              </p:cNvPr>
              <p:cNvSpPr>
                <a:spLocks/>
              </p:cNvSpPr>
              <p:nvPr/>
            </p:nvSpPr>
            <p:spPr bwMode="auto">
              <a:xfrm>
                <a:off x="1627" y="56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4" name="Freeform 33">
                <a:extLst>
                  <a:ext uri="{FF2B5EF4-FFF2-40B4-BE49-F238E27FC236}">
                    <a16:creationId xmlns:a16="http://schemas.microsoft.com/office/drawing/2014/main" id="{33093EBE-0837-F42D-2DFB-C502BF0CFEA0}"/>
                  </a:ext>
                </a:extLst>
              </p:cNvPr>
              <p:cNvSpPr>
                <a:spLocks/>
              </p:cNvSpPr>
              <p:nvPr/>
            </p:nvSpPr>
            <p:spPr bwMode="auto">
              <a:xfrm>
                <a:off x="1661" y="5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5" name="Freeform 34">
                <a:extLst>
                  <a:ext uri="{FF2B5EF4-FFF2-40B4-BE49-F238E27FC236}">
                    <a16:creationId xmlns:a16="http://schemas.microsoft.com/office/drawing/2014/main" id="{535D7A0F-2E1C-C79A-3307-3396BC366D29}"/>
                  </a:ext>
                </a:extLst>
              </p:cNvPr>
              <p:cNvSpPr>
                <a:spLocks/>
              </p:cNvSpPr>
              <p:nvPr/>
            </p:nvSpPr>
            <p:spPr bwMode="auto">
              <a:xfrm>
                <a:off x="1695" y="628"/>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6" name="Freeform 35">
                <a:extLst>
                  <a:ext uri="{FF2B5EF4-FFF2-40B4-BE49-F238E27FC236}">
                    <a16:creationId xmlns:a16="http://schemas.microsoft.com/office/drawing/2014/main" id="{976BDC57-7FB2-294E-C971-83371903331A}"/>
                  </a:ext>
                </a:extLst>
              </p:cNvPr>
              <p:cNvSpPr>
                <a:spLocks/>
              </p:cNvSpPr>
              <p:nvPr/>
            </p:nvSpPr>
            <p:spPr bwMode="auto">
              <a:xfrm>
                <a:off x="1729" y="66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7" name="Freeform 36">
                <a:extLst>
                  <a:ext uri="{FF2B5EF4-FFF2-40B4-BE49-F238E27FC236}">
                    <a16:creationId xmlns:a16="http://schemas.microsoft.com/office/drawing/2014/main" id="{30990F1D-2E88-F4F1-483B-BCD69227C45C}"/>
                  </a:ext>
                </a:extLst>
              </p:cNvPr>
              <p:cNvSpPr>
                <a:spLocks/>
              </p:cNvSpPr>
              <p:nvPr/>
            </p:nvSpPr>
            <p:spPr bwMode="auto">
              <a:xfrm>
                <a:off x="1763" y="696"/>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8" name="Freeform 37">
                <a:extLst>
                  <a:ext uri="{FF2B5EF4-FFF2-40B4-BE49-F238E27FC236}">
                    <a16:creationId xmlns:a16="http://schemas.microsoft.com/office/drawing/2014/main" id="{6CCE2446-310E-CC4C-8ACC-C62DFFD5B7AE}"/>
                  </a:ext>
                </a:extLst>
              </p:cNvPr>
              <p:cNvSpPr>
                <a:spLocks/>
              </p:cNvSpPr>
              <p:nvPr/>
            </p:nvSpPr>
            <p:spPr bwMode="auto">
              <a:xfrm>
                <a:off x="1797" y="730"/>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9" name="Freeform 38">
                <a:extLst>
                  <a:ext uri="{FF2B5EF4-FFF2-40B4-BE49-F238E27FC236}">
                    <a16:creationId xmlns:a16="http://schemas.microsoft.com/office/drawing/2014/main" id="{63856299-E055-20FD-887C-D21562BFFF6C}"/>
                  </a:ext>
                </a:extLst>
              </p:cNvPr>
              <p:cNvSpPr>
                <a:spLocks/>
              </p:cNvSpPr>
              <p:nvPr/>
            </p:nvSpPr>
            <p:spPr bwMode="auto">
              <a:xfrm>
                <a:off x="1831" y="76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0" name="Freeform 39">
                <a:extLst>
                  <a:ext uri="{FF2B5EF4-FFF2-40B4-BE49-F238E27FC236}">
                    <a16:creationId xmlns:a16="http://schemas.microsoft.com/office/drawing/2014/main" id="{266DF1EB-C18D-252E-B593-11AB15AF7149}"/>
                  </a:ext>
                </a:extLst>
              </p:cNvPr>
              <p:cNvSpPr>
                <a:spLocks/>
              </p:cNvSpPr>
              <p:nvPr/>
            </p:nvSpPr>
            <p:spPr bwMode="auto">
              <a:xfrm>
                <a:off x="1865" y="79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1" name="Freeform 40">
                <a:extLst>
                  <a:ext uri="{FF2B5EF4-FFF2-40B4-BE49-F238E27FC236}">
                    <a16:creationId xmlns:a16="http://schemas.microsoft.com/office/drawing/2014/main" id="{720E091D-9BF5-0E68-602D-CE03790C7946}"/>
                  </a:ext>
                </a:extLst>
              </p:cNvPr>
              <p:cNvSpPr>
                <a:spLocks/>
              </p:cNvSpPr>
              <p:nvPr/>
            </p:nvSpPr>
            <p:spPr bwMode="auto">
              <a:xfrm>
                <a:off x="1899" y="83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2" name="Freeform 41">
                <a:extLst>
                  <a:ext uri="{FF2B5EF4-FFF2-40B4-BE49-F238E27FC236}">
                    <a16:creationId xmlns:a16="http://schemas.microsoft.com/office/drawing/2014/main" id="{F06E7A37-40CF-8985-2005-6F7BDC035F9C}"/>
                  </a:ext>
                </a:extLst>
              </p:cNvPr>
              <p:cNvSpPr>
                <a:spLocks/>
              </p:cNvSpPr>
              <p:nvPr/>
            </p:nvSpPr>
            <p:spPr bwMode="auto">
              <a:xfrm>
                <a:off x="1933" y="86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3" name="Freeform 42">
                <a:extLst>
                  <a:ext uri="{FF2B5EF4-FFF2-40B4-BE49-F238E27FC236}">
                    <a16:creationId xmlns:a16="http://schemas.microsoft.com/office/drawing/2014/main" id="{4BE3B522-2BC6-04D8-E68D-6587D8F3124C}"/>
                  </a:ext>
                </a:extLst>
              </p:cNvPr>
              <p:cNvSpPr>
                <a:spLocks/>
              </p:cNvSpPr>
              <p:nvPr/>
            </p:nvSpPr>
            <p:spPr bwMode="auto">
              <a:xfrm>
                <a:off x="1967" y="90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4" name="Freeform 43">
                <a:extLst>
                  <a:ext uri="{FF2B5EF4-FFF2-40B4-BE49-F238E27FC236}">
                    <a16:creationId xmlns:a16="http://schemas.microsoft.com/office/drawing/2014/main" id="{9ADE4994-D633-2AD1-1CF3-43A83AF4C89B}"/>
                  </a:ext>
                </a:extLst>
              </p:cNvPr>
              <p:cNvSpPr>
                <a:spLocks/>
              </p:cNvSpPr>
              <p:nvPr/>
            </p:nvSpPr>
            <p:spPr bwMode="auto">
              <a:xfrm>
                <a:off x="2001" y="934"/>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5" name="Freeform 44">
                <a:extLst>
                  <a:ext uri="{FF2B5EF4-FFF2-40B4-BE49-F238E27FC236}">
                    <a16:creationId xmlns:a16="http://schemas.microsoft.com/office/drawing/2014/main" id="{64A0065C-4749-35E4-9D85-CDE915144280}"/>
                  </a:ext>
                </a:extLst>
              </p:cNvPr>
              <p:cNvSpPr>
                <a:spLocks/>
              </p:cNvSpPr>
              <p:nvPr/>
            </p:nvSpPr>
            <p:spPr bwMode="auto">
              <a:xfrm>
                <a:off x="2035" y="96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6" name="Freeform 45">
                <a:extLst>
                  <a:ext uri="{FF2B5EF4-FFF2-40B4-BE49-F238E27FC236}">
                    <a16:creationId xmlns:a16="http://schemas.microsoft.com/office/drawing/2014/main" id="{B09FC7A0-B233-03DE-5780-C698A78D2C4E}"/>
                  </a:ext>
                </a:extLst>
              </p:cNvPr>
              <p:cNvSpPr>
                <a:spLocks/>
              </p:cNvSpPr>
              <p:nvPr/>
            </p:nvSpPr>
            <p:spPr bwMode="auto">
              <a:xfrm>
                <a:off x="1361" y="349"/>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7" name="Freeform 46">
                <a:extLst>
                  <a:ext uri="{FF2B5EF4-FFF2-40B4-BE49-F238E27FC236}">
                    <a16:creationId xmlns:a16="http://schemas.microsoft.com/office/drawing/2014/main" id="{137E6D45-9E36-644E-B1D7-A97C799ACC42}"/>
                  </a:ext>
                </a:extLst>
              </p:cNvPr>
              <p:cNvSpPr>
                <a:spLocks/>
              </p:cNvSpPr>
              <p:nvPr/>
            </p:nvSpPr>
            <p:spPr bwMode="auto">
              <a:xfrm>
                <a:off x="1395" y="38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8" name="Oval 47">
                <a:extLst>
                  <a:ext uri="{FF2B5EF4-FFF2-40B4-BE49-F238E27FC236}">
                    <a16:creationId xmlns:a16="http://schemas.microsoft.com/office/drawing/2014/main" id="{3ACF31D0-FDC4-6390-9928-9CD751BCB977}"/>
                  </a:ext>
                </a:extLst>
              </p:cNvPr>
              <p:cNvSpPr>
                <a:spLocks noChangeArrowheads="1"/>
              </p:cNvSpPr>
              <p:nvPr/>
            </p:nvSpPr>
            <p:spPr bwMode="auto">
              <a:xfrm>
                <a:off x="1430" y="41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9" name="Freeform 48">
                <a:extLst>
                  <a:ext uri="{FF2B5EF4-FFF2-40B4-BE49-F238E27FC236}">
                    <a16:creationId xmlns:a16="http://schemas.microsoft.com/office/drawing/2014/main" id="{60E852C4-4D7C-F20A-960B-31D05FBC3AFF}"/>
                  </a:ext>
                </a:extLst>
              </p:cNvPr>
              <p:cNvSpPr>
                <a:spLocks/>
              </p:cNvSpPr>
              <p:nvPr/>
            </p:nvSpPr>
            <p:spPr bwMode="auto">
              <a:xfrm>
                <a:off x="1463" y="451"/>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0" name="Freeform 49">
                <a:extLst>
                  <a:ext uri="{FF2B5EF4-FFF2-40B4-BE49-F238E27FC236}">
                    <a16:creationId xmlns:a16="http://schemas.microsoft.com/office/drawing/2014/main" id="{B888C53F-AF2A-B31F-C227-A8117612A92B}"/>
                  </a:ext>
                </a:extLst>
              </p:cNvPr>
              <p:cNvSpPr>
                <a:spLocks/>
              </p:cNvSpPr>
              <p:nvPr/>
            </p:nvSpPr>
            <p:spPr bwMode="auto">
              <a:xfrm>
                <a:off x="1497" y="486"/>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1" name="Freeform 50">
                <a:extLst>
                  <a:ext uri="{FF2B5EF4-FFF2-40B4-BE49-F238E27FC236}">
                    <a16:creationId xmlns:a16="http://schemas.microsoft.com/office/drawing/2014/main" id="{388F1BE7-8467-47C4-4530-C4EB1089A8FF}"/>
                  </a:ext>
                </a:extLst>
              </p:cNvPr>
              <p:cNvSpPr>
                <a:spLocks/>
              </p:cNvSpPr>
              <p:nvPr/>
            </p:nvSpPr>
            <p:spPr bwMode="auto">
              <a:xfrm>
                <a:off x="1531" y="520"/>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2" name="Oval 51">
                <a:extLst>
                  <a:ext uri="{FF2B5EF4-FFF2-40B4-BE49-F238E27FC236}">
                    <a16:creationId xmlns:a16="http://schemas.microsoft.com/office/drawing/2014/main" id="{58D31C85-50FF-F932-3FC5-DD0C46F12CEC}"/>
                  </a:ext>
                </a:extLst>
              </p:cNvPr>
              <p:cNvSpPr>
                <a:spLocks noChangeArrowheads="1"/>
              </p:cNvSpPr>
              <p:nvPr/>
            </p:nvSpPr>
            <p:spPr bwMode="auto">
              <a:xfrm>
                <a:off x="1566" y="55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3" name="Freeform 52">
                <a:extLst>
                  <a:ext uri="{FF2B5EF4-FFF2-40B4-BE49-F238E27FC236}">
                    <a16:creationId xmlns:a16="http://schemas.microsoft.com/office/drawing/2014/main" id="{E706FCDD-863D-1B82-B443-1C8053BAE375}"/>
                  </a:ext>
                </a:extLst>
              </p:cNvPr>
              <p:cNvSpPr>
                <a:spLocks/>
              </p:cNvSpPr>
              <p:nvPr/>
            </p:nvSpPr>
            <p:spPr bwMode="auto">
              <a:xfrm>
                <a:off x="1599" y="58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4" name="Freeform 53">
                <a:extLst>
                  <a:ext uri="{FF2B5EF4-FFF2-40B4-BE49-F238E27FC236}">
                    <a16:creationId xmlns:a16="http://schemas.microsoft.com/office/drawing/2014/main" id="{26289560-A33A-11E6-BC5D-7895BF9F4253}"/>
                  </a:ext>
                </a:extLst>
              </p:cNvPr>
              <p:cNvSpPr>
                <a:spLocks/>
              </p:cNvSpPr>
              <p:nvPr/>
            </p:nvSpPr>
            <p:spPr bwMode="auto">
              <a:xfrm>
                <a:off x="1633" y="622"/>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5" name="Freeform 54">
                <a:extLst>
                  <a:ext uri="{FF2B5EF4-FFF2-40B4-BE49-F238E27FC236}">
                    <a16:creationId xmlns:a16="http://schemas.microsoft.com/office/drawing/2014/main" id="{9DF365AD-BE28-86DE-FE12-B52D1BCDAABD}"/>
                  </a:ext>
                </a:extLst>
              </p:cNvPr>
              <p:cNvSpPr>
                <a:spLocks/>
              </p:cNvSpPr>
              <p:nvPr/>
            </p:nvSpPr>
            <p:spPr bwMode="auto">
              <a:xfrm>
                <a:off x="1667" y="656"/>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6" name="Freeform 55">
                <a:extLst>
                  <a:ext uri="{FF2B5EF4-FFF2-40B4-BE49-F238E27FC236}">
                    <a16:creationId xmlns:a16="http://schemas.microsoft.com/office/drawing/2014/main" id="{ED0CF68B-14AA-E89C-8A9F-AF1D53509418}"/>
                  </a:ext>
                </a:extLst>
              </p:cNvPr>
              <p:cNvSpPr>
                <a:spLocks/>
              </p:cNvSpPr>
              <p:nvPr/>
            </p:nvSpPr>
            <p:spPr bwMode="auto">
              <a:xfrm>
                <a:off x="1701" y="6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7" name="Freeform 56">
                <a:extLst>
                  <a:ext uri="{FF2B5EF4-FFF2-40B4-BE49-F238E27FC236}">
                    <a16:creationId xmlns:a16="http://schemas.microsoft.com/office/drawing/2014/main" id="{09A0F714-2140-59D9-E035-01904ABAA452}"/>
                  </a:ext>
                </a:extLst>
              </p:cNvPr>
              <p:cNvSpPr>
                <a:spLocks/>
              </p:cNvSpPr>
              <p:nvPr/>
            </p:nvSpPr>
            <p:spPr bwMode="auto">
              <a:xfrm>
                <a:off x="1735" y="724"/>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8" name="Freeform 57">
                <a:extLst>
                  <a:ext uri="{FF2B5EF4-FFF2-40B4-BE49-F238E27FC236}">
                    <a16:creationId xmlns:a16="http://schemas.microsoft.com/office/drawing/2014/main" id="{AD923D79-1761-4BC8-CE61-A15A6D8B899E}"/>
                  </a:ext>
                </a:extLst>
              </p:cNvPr>
              <p:cNvSpPr>
                <a:spLocks/>
              </p:cNvSpPr>
              <p:nvPr/>
            </p:nvSpPr>
            <p:spPr bwMode="auto">
              <a:xfrm>
                <a:off x="1769" y="758"/>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9" name="Freeform 58">
                <a:extLst>
                  <a:ext uri="{FF2B5EF4-FFF2-40B4-BE49-F238E27FC236}">
                    <a16:creationId xmlns:a16="http://schemas.microsoft.com/office/drawing/2014/main" id="{3DEE5440-A353-C92C-9A89-89F911264AB5}"/>
                  </a:ext>
                </a:extLst>
              </p:cNvPr>
              <p:cNvSpPr>
                <a:spLocks/>
              </p:cNvSpPr>
              <p:nvPr/>
            </p:nvSpPr>
            <p:spPr bwMode="auto">
              <a:xfrm>
                <a:off x="1803" y="79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0" name="Freeform 59">
                <a:extLst>
                  <a:ext uri="{FF2B5EF4-FFF2-40B4-BE49-F238E27FC236}">
                    <a16:creationId xmlns:a16="http://schemas.microsoft.com/office/drawing/2014/main" id="{7EFF8A7E-92D3-26BE-3AC6-F96B45EC5AE6}"/>
                  </a:ext>
                </a:extLst>
              </p:cNvPr>
              <p:cNvSpPr>
                <a:spLocks/>
              </p:cNvSpPr>
              <p:nvPr/>
            </p:nvSpPr>
            <p:spPr bwMode="auto">
              <a:xfrm>
                <a:off x="1837" y="82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1" name="Freeform 60">
                <a:extLst>
                  <a:ext uri="{FF2B5EF4-FFF2-40B4-BE49-F238E27FC236}">
                    <a16:creationId xmlns:a16="http://schemas.microsoft.com/office/drawing/2014/main" id="{B6B9D367-F489-7E51-FB72-37EBDB24E84C}"/>
                  </a:ext>
                </a:extLst>
              </p:cNvPr>
              <p:cNvSpPr>
                <a:spLocks/>
              </p:cNvSpPr>
              <p:nvPr/>
            </p:nvSpPr>
            <p:spPr bwMode="auto">
              <a:xfrm>
                <a:off x="1871" y="860"/>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2" name="Freeform 61">
                <a:extLst>
                  <a:ext uri="{FF2B5EF4-FFF2-40B4-BE49-F238E27FC236}">
                    <a16:creationId xmlns:a16="http://schemas.microsoft.com/office/drawing/2014/main" id="{21128490-A1E2-DB3E-DAD4-9015A7A056EC}"/>
                  </a:ext>
                </a:extLst>
              </p:cNvPr>
              <p:cNvSpPr>
                <a:spLocks/>
              </p:cNvSpPr>
              <p:nvPr/>
            </p:nvSpPr>
            <p:spPr bwMode="auto">
              <a:xfrm>
                <a:off x="1905" y="8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3" name="Freeform 62">
                <a:extLst>
                  <a:ext uri="{FF2B5EF4-FFF2-40B4-BE49-F238E27FC236}">
                    <a16:creationId xmlns:a16="http://schemas.microsoft.com/office/drawing/2014/main" id="{A8A8A3F0-C119-B7E9-5274-2777A4610A11}"/>
                  </a:ext>
                </a:extLst>
              </p:cNvPr>
              <p:cNvSpPr>
                <a:spLocks/>
              </p:cNvSpPr>
              <p:nvPr/>
            </p:nvSpPr>
            <p:spPr bwMode="auto">
              <a:xfrm>
                <a:off x="1939" y="928"/>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4" name="Freeform 63">
                <a:extLst>
                  <a:ext uri="{FF2B5EF4-FFF2-40B4-BE49-F238E27FC236}">
                    <a16:creationId xmlns:a16="http://schemas.microsoft.com/office/drawing/2014/main" id="{69BAD1A7-7999-A113-ECFF-4B08D043A940}"/>
                  </a:ext>
                </a:extLst>
              </p:cNvPr>
              <p:cNvSpPr>
                <a:spLocks/>
              </p:cNvSpPr>
              <p:nvPr/>
            </p:nvSpPr>
            <p:spPr bwMode="auto">
              <a:xfrm>
                <a:off x="1973" y="962"/>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5" name="Freeform 64">
                <a:extLst>
                  <a:ext uri="{FF2B5EF4-FFF2-40B4-BE49-F238E27FC236}">
                    <a16:creationId xmlns:a16="http://schemas.microsoft.com/office/drawing/2014/main" id="{DDCFEDC5-ECB9-0B00-000D-860D56A465B9}"/>
                  </a:ext>
                </a:extLst>
              </p:cNvPr>
              <p:cNvSpPr>
                <a:spLocks/>
              </p:cNvSpPr>
              <p:nvPr/>
            </p:nvSpPr>
            <p:spPr bwMode="auto">
              <a:xfrm>
                <a:off x="2007" y="9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6" name="Freeform 65">
                <a:extLst>
                  <a:ext uri="{FF2B5EF4-FFF2-40B4-BE49-F238E27FC236}">
                    <a16:creationId xmlns:a16="http://schemas.microsoft.com/office/drawing/2014/main" id="{95C901BF-C440-7894-5EAF-BD2C4F0DA607}"/>
                  </a:ext>
                </a:extLst>
              </p:cNvPr>
              <p:cNvSpPr>
                <a:spLocks/>
              </p:cNvSpPr>
              <p:nvPr/>
            </p:nvSpPr>
            <p:spPr bwMode="auto">
              <a:xfrm>
                <a:off x="1333" y="37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7" name="Freeform 66">
                <a:extLst>
                  <a:ext uri="{FF2B5EF4-FFF2-40B4-BE49-F238E27FC236}">
                    <a16:creationId xmlns:a16="http://schemas.microsoft.com/office/drawing/2014/main" id="{8E3D5F3B-7C0C-104E-5EDE-8F86AD2F2E3B}"/>
                  </a:ext>
                </a:extLst>
              </p:cNvPr>
              <p:cNvSpPr>
                <a:spLocks/>
              </p:cNvSpPr>
              <p:nvPr/>
            </p:nvSpPr>
            <p:spPr bwMode="auto">
              <a:xfrm>
                <a:off x="1367" y="4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8" name="Freeform 67">
                <a:extLst>
                  <a:ext uri="{FF2B5EF4-FFF2-40B4-BE49-F238E27FC236}">
                    <a16:creationId xmlns:a16="http://schemas.microsoft.com/office/drawing/2014/main" id="{BE3073E1-A689-15C3-21EF-5BFA4D8D4660}"/>
                  </a:ext>
                </a:extLst>
              </p:cNvPr>
              <p:cNvSpPr>
                <a:spLocks/>
              </p:cNvSpPr>
              <p:nvPr/>
            </p:nvSpPr>
            <p:spPr bwMode="auto">
              <a:xfrm>
                <a:off x="1401" y="445"/>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9" name="Freeform 68">
                <a:extLst>
                  <a:ext uri="{FF2B5EF4-FFF2-40B4-BE49-F238E27FC236}">
                    <a16:creationId xmlns:a16="http://schemas.microsoft.com/office/drawing/2014/main" id="{3DFDA6C5-D3D3-2940-94EC-8BEC979A4287}"/>
                  </a:ext>
                </a:extLst>
              </p:cNvPr>
              <p:cNvSpPr>
                <a:spLocks/>
              </p:cNvSpPr>
              <p:nvPr/>
            </p:nvSpPr>
            <p:spPr bwMode="auto">
              <a:xfrm>
                <a:off x="1435" y="47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0" name="Freeform 69">
                <a:extLst>
                  <a:ext uri="{FF2B5EF4-FFF2-40B4-BE49-F238E27FC236}">
                    <a16:creationId xmlns:a16="http://schemas.microsoft.com/office/drawing/2014/main" id="{B437B804-751B-2A29-3997-7EB69393856B}"/>
                  </a:ext>
                </a:extLst>
              </p:cNvPr>
              <p:cNvSpPr>
                <a:spLocks/>
              </p:cNvSpPr>
              <p:nvPr/>
            </p:nvSpPr>
            <p:spPr bwMode="auto">
              <a:xfrm>
                <a:off x="1469" y="51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1" name="Freeform 70">
                <a:extLst>
                  <a:ext uri="{FF2B5EF4-FFF2-40B4-BE49-F238E27FC236}">
                    <a16:creationId xmlns:a16="http://schemas.microsoft.com/office/drawing/2014/main" id="{E1E956E5-01EE-4A3A-4590-3F11AB66B518}"/>
                  </a:ext>
                </a:extLst>
              </p:cNvPr>
              <p:cNvSpPr>
                <a:spLocks/>
              </p:cNvSpPr>
              <p:nvPr/>
            </p:nvSpPr>
            <p:spPr bwMode="auto">
              <a:xfrm>
                <a:off x="1503" y="547"/>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2" name="Freeform 71">
                <a:extLst>
                  <a:ext uri="{FF2B5EF4-FFF2-40B4-BE49-F238E27FC236}">
                    <a16:creationId xmlns:a16="http://schemas.microsoft.com/office/drawing/2014/main" id="{32744246-164D-D262-3D45-932F9690B865}"/>
                  </a:ext>
                </a:extLst>
              </p:cNvPr>
              <p:cNvSpPr>
                <a:spLocks/>
              </p:cNvSpPr>
              <p:nvPr/>
            </p:nvSpPr>
            <p:spPr bwMode="auto">
              <a:xfrm>
                <a:off x="1537" y="58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3" name="Freeform 72">
                <a:extLst>
                  <a:ext uri="{FF2B5EF4-FFF2-40B4-BE49-F238E27FC236}">
                    <a16:creationId xmlns:a16="http://schemas.microsoft.com/office/drawing/2014/main" id="{136FAD18-3D94-CBDA-AD88-64504E84F20A}"/>
                  </a:ext>
                </a:extLst>
              </p:cNvPr>
              <p:cNvSpPr>
                <a:spLocks/>
              </p:cNvSpPr>
              <p:nvPr/>
            </p:nvSpPr>
            <p:spPr bwMode="auto">
              <a:xfrm>
                <a:off x="1571" y="615"/>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4" name="Freeform 73">
                <a:extLst>
                  <a:ext uri="{FF2B5EF4-FFF2-40B4-BE49-F238E27FC236}">
                    <a16:creationId xmlns:a16="http://schemas.microsoft.com/office/drawing/2014/main" id="{8EFA1C4C-2838-B040-B815-5120F7FC33D9}"/>
                  </a:ext>
                </a:extLst>
              </p:cNvPr>
              <p:cNvSpPr>
                <a:spLocks/>
              </p:cNvSpPr>
              <p:nvPr/>
            </p:nvSpPr>
            <p:spPr bwMode="auto">
              <a:xfrm>
                <a:off x="1605" y="649"/>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5" name="Freeform 74">
                <a:extLst>
                  <a:ext uri="{FF2B5EF4-FFF2-40B4-BE49-F238E27FC236}">
                    <a16:creationId xmlns:a16="http://schemas.microsoft.com/office/drawing/2014/main" id="{7DC1AE12-6110-E149-5534-8B6B6E0229A6}"/>
                  </a:ext>
                </a:extLst>
              </p:cNvPr>
              <p:cNvSpPr>
                <a:spLocks/>
              </p:cNvSpPr>
              <p:nvPr/>
            </p:nvSpPr>
            <p:spPr bwMode="auto">
              <a:xfrm>
                <a:off x="1639" y="684"/>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6" name="Freeform 75">
                <a:extLst>
                  <a:ext uri="{FF2B5EF4-FFF2-40B4-BE49-F238E27FC236}">
                    <a16:creationId xmlns:a16="http://schemas.microsoft.com/office/drawing/2014/main" id="{6C9D1353-855E-8DFF-F913-EFF8EC920549}"/>
                  </a:ext>
                </a:extLst>
              </p:cNvPr>
              <p:cNvSpPr>
                <a:spLocks/>
              </p:cNvSpPr>
              <p:nvPr/>
            </p:nvSpPr>
            <p:spPr bwMode="auto">
              <a:xfrm>
                <a:off x="1673" y="7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7" name="Freeform 76">
                <a:extLst>
                  <a:ext uri="{FF2B5EF4-FFF2-40B4-BE49-F238E27FC236}">
                    <a16:creationId xmlns:a16="http://schemas.microsoft.com/office/drawing/2014/main" id="{7521B0A5-F6C7-78CC-4E42-378CB58DBAD6}"/>
                  </a:ext>
                </a:extLst>
              </p:cNvPr>
              <p:cNvSpPr>
                <a:spLocks/>
              </p:cNvSpPr>
              <p:nvPr/>
            </p:nvSpPr>
            <p:spPr bwMode="auto">
              <a:xfrm>
                <a:off x="1707" y="752"/>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8" name="Freeform 77">
                <a:extLst>
                  <a:ext uri="{FF2B5EF4-FFF2-40B4-BE49-F238E27FC236}">
                    <a16:creationId xmlns:a16="http://schemas.microsoft.com/office/drawing/2014/main" id="{B31076C5-6537-D9DB-4273-41B9B2DB3E5F}"/>
                  </a:ext>
                </a:extLst>
              </p:cNvPr>
              <p:cNvSpPr>
                <a:spLocks/>
              </p:cNvSpPr>
              <p:nvPr/>
            </p:nvSpPr>
            <p:spPr bwMode="auto">
              <a:xfrm>
                <a:off x="1741" y="78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9" name="Freeform 78">
                <a:extLst>
                  <a:ext uri="{FF2B5EF4-FFF2-40B4-BE49-F238E27FC236}">
                    <a16:creationId xmlns:a16="http://schemas.microsoft.com/office/drawing/2014/main" id="{025EC66A-51E1-446C-E0B5-BAECDB8973E6}"/>
                  </a:ext>
                </a:extLst>
              </p:cNvPr>
              <p:cNvSpPr>
                <a:spLocks/>
              </p:cNvSpPr>
              <p:nvPr/>
            </p:nvSpPr>
            <p:spPr bwMode="auto">
              <a:xfrm>
                <a:off x="1775" y="8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0" name="Freeform 79">
                <a:extLst>
                  <a:ext uri="{FF2B5EF4-FFF2-40B4-BE49-F238E27FC236}">
                    <a16:creationId xmlns:a16="http://schemas.microsoft.com/office/drawing/2014/main" id="{5A8BF278-C39B-030A-F134-05EB6A79CA94}"/>
                  </a:ext>
                </a:extLst>
              </p:cNvPr>
              <p:cNvSpPr>
                <a:spLocks/>
              </p:cNvSpPr>
              <p:nvPr/>
            </p:nvSpPr>
            <p:spPr bwMode="auto">
              <a:xfrm>
                <a:off x="1809" y="85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1" name="Freeform 80">
                <a:extLst>
                  <a:ext uri="{FF2B5EF4-FFF2-40B4-BE49-F238E27FC236}">
                    <a16:creationId xmlns:a16="http://schemas.microsoft.com/office/drawing/2014/main" id="{4E660A4E-63E1-7469-FE02-51213F75AA0C}"/>
                  </a:ext>
                </a:extLst>
              </p:cNvPr>
              <p:cNvSpPr>
                <a:spLocks/>
              </p:cNvSpPr>
              <p:nvPr/>
            </p:nvSpPr>
            <p:spPr bwMode="auto">
              <a:xfrm>
                <a:off x="1844" y="88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2" name="Freeform 81">
                <a:extLst>
                  <a:ext uri="{FF2B5EF4-FFF2-40B4-BE49-F238E27FC236}">
                    <a16:creationId xmlns:a16="http://schemas.microsoft.com/office/drawing/2014/main" id="{03FCFA4B-6EA0-A281-30B6-F790065D2EFC}"/>
                  </a:ext>
                </a:extLst>
              </p:cNvPr>
              <p:cNvSpPr>
                <a:spLocks/>
              </p:cNvSpPr>
              <p:nvPr/>
            </p:nvSpPr>
            <p:spPr bwMode="auto">
              <a:xfrm>
                <a:off x="1878" y="92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3" name="Freeform 82">
                <a:extLst>
                  <a:ext uri="{FF2B5EF4-FFF2-40B4-BE49-F238E27FC236}">
                    <a16:creationId xmlns:a16="http://schemas.microsoft.com/office/drawing/2014/main" id="{D2006145-9796-47E8-7531-154EE72D3145}"/>
                  </a:ext>
                </a:extLst>
              </p:cNvPr>
              <p:cNvSpPr>
                <a:spLocks/>
              </p:cNvSpPr>
              <p:nvPr/>
            </p:nvSpPr>
            <p:spPr bwMode="auto">
              <a:xfrm>
                <a:off x="1912" y="95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4" name="Freeform 83">
                <a:extLst>
                  <a:ext uri="{FF2B5EF4-FFF2-40B4-BE49-F238E27FC236}">
                    <a16:creationId xmlns:a16="http://schemas.microsoft.com/office/drawing/2014/main" id="{8DCB86DD-5ADD-9AFD-FFE6-F9298763DBDB}"/>
                  </a:ext>
                </a:extLst>
              </p:cNvPr>
              <p:cNvSpPr>
                <a:spLocks/>
              </p:cNvSpPr>
              <p:nvPr/>
            </p:nvSpPr>
            <p:spPr bwMode="auto">
              <a:xfrm>
                <a:off x="1946" y="9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5" name="Freeform 84">
                <a:extLst>
                  <a:ext uri="{FF2B5EF4-FFF2-40B4-BE49-F238E27FC236}">
                    <a16:creationId xmlns:a16="http://schemas.microsoft.com/office/drawing/2014/main" id="{CAD0C11F-5C73-E514-9369-90015D740F45}"/>
                  </a:ext>
                </a:extLst>
              </p:cNvPr>
              <p:cNvSpPr>
                <a:spLocks/>
              </p:cNvSpPr>
              <p:nvPr/>
            </p:nvSpPr>
            <p:spPr bwMode="auto">
              <a:xfrm>
                <a:off x="1980" y="102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6" name="Freeform 85">
                <a:extLst>
                  <a:ext uri="{FF2B5EF4-FFF2-40B4-BE49-F238E27FC236}">
                    <a16:creationId xmlns:a16="http://schemas.microsoft.com/office/drawing/2014/main" id="{74F74CB3-CDF9-4EA2-4073-0F17CCDA2C4B}"/>
                  </a:ext>
                </a:extLst>
              </p:cNvPr>
              <p:cNvSpPr>
                <a:spLocks/>
              </p:cNvSpPr>
              <p:nvPr/>
            </p:nvSpPr>
            <p:spPr bwMode="auto">
              <a:xfrm>
                <a:off x="1305" y="40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7" name="Freeform 86">
                <a:extLst>
                  <a:ext uri="{FF2B5EF4-FFF2-40B4-BE49-F238E27FC236}">
                    <a16:creationId xmlns:a16="http://schemas.microsoft.com/office/drawing/2014/main" id="{F7D70DC4-942A-9B24-6504-02CBA222FBF5}"/>
                  </a:ext>
                </a:extLst>
              </p:cNvPr>
              <p:cNvSpPr>
                <a:spLocks/>
              </p:cNvSpPr>
              <p:nvPr/>
            </p:nvSpPr>
            <p:spPr bwMode="auto">
              <a:xfrm>
                <a:off x="1339" y="439"/>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8" name="Freeform 87">
                <a:extLst>
                  <a:ext uri="{FF2B5EF4-FFF2-40B4-BE49-F238E27FC236}">
                    <a16:creationId xmlns:a16="http://schemas.microsoft.com/office/drawing/2014/main" id="{0A3FBD55-DCE2-046C-6801-7E12AFE1E0B4}"/>
                  </a:ext>
                </a:extLst>
              </p:cNvPr>
              <p:cNvSpPr>
                <a:spLocks/>
              </p:cNvSpPr>
              <p:nvPr/>
            </p:nvSpPr>
            <p:spPr bwMode="auto">
              <a:xfrm>
                <a:off x="1373" y="473"/>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9" name="Freeform 88">
                <a:extLst>
                  <a:ext uri="{FF2B5EF4-FFF2-40B4-BE49-F238E27FC236}">
                    <a16:creationId xmlns:a16="http://schemas.microsoft.com/office/drawing/2014/main" id="{D3E6C934-1CB4-75FA-53E6-9CEB79C5F1E8}"/>
                  </a:ext>
                </a:extLst>
              </p:cNvPr>
              <p:cNvSpPr>
                <a:spLocks/>
              </p:cNvSpPr>
              <p:nvPr/>
            </p:nvSpPr>
            <p:spPr bwMode="auto">
              <a:xfrm>
                <a:off x="1407" y="5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0" name="Freeform 89">
                <a:extLst>
                  <a:ext uri="{FF2B5EF4-FFF2-40B4-BE49-F238E27FC236}">
                    <a16:creationId xmlns:a16="http://schemas.microsoft.com/office/drawing/2014/main" id="{1BF66E0F-9AE1-1FE8-6F53-59A8CD53DF19}"/>
                  </a:ext>
                </a:extLst>
              </p:cNvPr>
              <p:cNvSpPr>
                <a:spLocks/>
              </p:cNvSpPr>
              <p:nvPr/>
            </p:nvSpPr>
            <p:spPr bwMode="auto">
              <a:xfrm>
                <a:off x="1441" y="541"/>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1" name="Freeform 90">
                <a:extLst>
                  <a:ext uri="{FF2B5EF4-FFF2-40B4-BE49-F238E27FC236}">
                    <a16:creationId xmlns:a16="http://schemas.microsoft.com/office/drawing/2014/main" id="{F74E4F97-DED6-3483-5D90-60FF5E8BECE6}"/>
                  </a:ext>
                </a:extLst>
              </p:cNvPr>
              <p:cNvSpPr>
                <a:spLocks/>
              </p:cNvSpPr>
              <p:nvPr/>
            </p:nvSpPr>
            <p:spPr bwMode="auto">
              <a:xfrm>
                <a:off x="1475" y="575"/>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2" name="Freeform 91">
                <a:extLst>
                  <a:ext uri="{FF2B5EF4-FFF2-40B4-BE49-F238E27FC236}">
                    <a16:creationId xmlns:a16="http://schemas.microsoft.com/office/drawing/2014/main" id="{2C4C8B08-844B-B7AC-8AC1-C24086269D25}"/>
                  </a:ext>
                </a:extLst>
              </p:cNvPr>
              <p:cNvSpPr>
                <a:spLocks/>
              </p:cNvSpPr>
              <p:nvPr/>
            </p:nvSpPr>
            <p:spPr bwMode="auto">
              <a:xfrm>
                <a:off x="1509" y="60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3" name="Freeform 92">
                <a:extLst>
                  <a:ext uri="{FF2B5EF4-FFF2-40B4-BE49-F238E27FC236}">
                    <a16:creationId xmlns:a16="http://schemas.microsoft.com/office/drawing/2014/main" id="{050CD6E2-C6AB-2001-F16E-E08CA52C70F4}"/>
                  </a:ext>
                </a:extLst>
              </p:cNvPr>
              <p:cNvSpPr>
                <a:spLocks/>
              </p:cNvSpPr>
              <p:nvPr/>
            </p:nvSpPr>
            <p:spPr bwMode="auto">
              <a:xfrm>
                <a:off x="1543" y="643"/>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4" name="Freeform 93">
                <a:extLst>
                  <a:ext uri="{FF2B5EF4-FFF2-40B4-BE49-F238E27FC236}">
                    <a16:creationId xmlns:a16="http://schemas.microsoft.com/office/drawing/2014/main" id="{9D02B852-D134-3CAD-9BBF-8C130238DCA7}"/>
                  </a:ext>
                </a:extLst>
              </p:cNvPr>
              <p:cNvSpPr>
                <a:spLocks/>
              </p:cNvSpPr>
              <p:nvPr/>
            </p:nvSpPr>
            <p:spPr bwMode="auto">
              <a:xfrm>
                <a:off x="1577" y="677"/>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5" name="Freeform 94">
                <a:extLst>
                  <a:ext uri="{FF2B5EF4-FFF2-40B4-BE49-F238E27FC236}">
                    <a16:creationId xmlns:a16="http://schemas.microsoft.com/office/drawing/2014/main" id="{9DCEC64C-498F-BC2D-3C96-05673BEFD558}"/>
                  </a:ext>
                </a:extLst>
              </p:cNvPr>
              <p:cNvSpPr>
                <a:spLocks/>
              </p:cNvSpPr>
              <p:nvPr/>
            </p:nvSpPr>
            <p:spPr bwMode="auto">
              <a:xfrm>
                <a:off x="1611" y="71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6" name="Freeform 95">
                <a:extLst>
                  <a:ext uri="{FF2B5EF4-FFF2-40B4-BE49-F238E27FC236}">
                    <a16:creationId xmlns:a16="http://schemas.microsoft.com/office/drawing/2014/main" id="{A7E46267-86DE-DB26-B473-0FA5EB850156}"/>
                  </a:ext>
                </a:extLst>
              </p:cNvPr>
              <p:cNvSpPr>
                <a:spLocks/>
              </p:cNvSpPr>
              <p:nvPr/>
            </p:nvSpPr>
            <p:spPr bwMode="auto">
              <a:xfrm>
                <a:off x="1646" y="745"/>
                <a:ext cx="22"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7" name="Freeform 96">
                <a:extLst>
                  <a:ext uri="{FF2B5EF4-FFF2-40B4-BE49-F238E27FC236}">
                    <a16:creationId xmlns:a16="http://schemas.microsoft.com/office/drawing/2014/main" id="{E90E7A1E-3A6A-AE8B-1D70-867640ABECEA}"/>
                  </a:ext>
                </a:extLst>
              </p:cNvPr>
              <p:cNvSpPr>
                <a:spLocks/>
              </p:cNvSpPr>
              <p:nvPr/>
            </p:nvSpPr>
            <p:spPr bwMode="auto">
              <a:xfrm>
                <a:off x="1680" y="77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8" name="Oval 97">
                <a:extLst>
                  <a:ext uri="{FF2B5EF4-FFF2-40B4-BE49-F238E27FC236}">
                    <a16:creationId xmlns:a16="http://schemas.microsoft.com/office/drawing/2014/main" id="{2FD6B6BE-3CA7-0E8C-1AEA-E7ABACB5618E}"/>
                  </a:ext>
                </a:extLst>
              </p:cNvPr>
              <p:cNvSpPr>
                <a:spLocks noChangeArrowheads="1"/>
              </p:cNvSpPr>
              <p:nvPr/>
            </p:nvSpPr>
            <p:spPr bwMode="auto">
              <a:xfrm>
                <a:off x="1715" y="81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9" name="Oval 98">
                <a:extLst>
                  <a:ext uri="{FF2B5EF4-FFF2-40B4-BE49-F238E27FC236}">
                    <a16:creationId xmlns:a16="http://schemas.microsoft.com/office/drawing/2014/main" id="{7D7192E7-3A55-B071-A04D-AC5AC0B6164A}"/>
                  </a:ext>
                </a:extLst>
              </p:cNvPr>
              <p:cNvSpPr>
                <a:spLocks noChangeArrowheads="1"/>
              </p:cNvSpPr>
              <p:nvPr/>
            </p:nvSpPr>
            <p:spPr bwMode="auto">
              <a:xfrm>
                <a:off x="1749" y="8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0" name="Freeform 99">
                <a:extLst>
                  <a:ext uri="{FF2B5EF4-FFF2-40B4-BE49-F238E27FC236}">
                    <a16:creationId xmlns:a16="http://schemas.microsoft.com/office/drawing/2014/main" id="{47F4CC01-F0C9-977C-E22B-FF401AC2B05E}"/>
                  </a:ext>
                </a:extLst>
              </p:cNvPr>
              <p:cNvSpPr>
                <a:spLocks/>
              </p:cNvSpPr>
              <p:nvPr/>
            </p:nvSpPr>
            <p:spPr bwMode="auto">
              <a:xfrm>
                <a:off x="1782" y="882"/>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1" name="Freeform 100">
                <a:extLst>
                  <a:ext uri="{FF2B5EF4-FFF2-40B4-BE49-F238E27FC236}">
                    <a16:creationId xmlns:a16="http://schemas.microsoft.com/office/drawing/2014/main" id="{D261D5D2-A9F4-2F0C-F3A6-1F5CCAB0E1A3}"/>
                  </a:ext>
                </a:extLst>
              </p:cNvPr>
              <p:cNvSpPr>
                <a:spLocks/>
              </p:cNvSpPr>
              <p:nvPr/>
            </p:nvSpPr>
            <p:spPr bwMode="auto">
              <a:xfrm>
                <a:off x="1816" y="9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2" name="Freeform 101">
                <a:extLst>
                  <a:ext uri="{FF2B5EF4-FFF2-40B4-BE49-F238E27FC236}">
                    <a16:creationId xmlns:a16="http://schemas.microsoft.com/office/drawing/2014/main" id="{B95019F1-0D57-0DD9-E802-4654A3D14077}"/>
                  </a:ext>
                </a:extLst>
              </p:cNvPr>
              <p:cNvSpPr>
                <a:spLocks/>
              </p:cNvSpPr>
              <p:nvPr/>
            </p:nvSpPr>
            <p:spPr bwMode="auto">
              <a:xfrm>
                <a:off x="1850" y="950"/>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3" name="Freeform 102">
                <a:extLst>
                  <a:ext uri="{FF2B5EF4-FFF2-40B4-BE49-F238E27FC236}">
                    <a16:creationId xmlns:a16="http://schemas.microsoft.com/office/drawing/2014/main" id="{51274A74-4F96-7B57-9302-0DAEA0B4D6BF}"/>
                  </a:ext>
                </a:extLst>
              </p:cNvPr>
              <p:cNvSpPr>
                <a:spLocks/>
              </p:cNvSpPr>
              <p:nvPr/>
            </p:nvSpPr>
            <p:spPr bwMode="auto">
              <a:xfrm>
                <a:off x="1884" y="98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4" name="Freeform 103">
                <a:extLst>
                  <a:ext uri="{FF2B5EF4-FFF2-40B4-BE49-F238E27FC236}">
                    <a16:creationId xmlns:a16="http://schemas.microsoft.com/office/drawing/2014/main" id="{D9642C2F-853A-2F49-F100-4EA54466045D}"/>
                  </a:ext>
                </a:extLst>
              </p:cNvPr>
              <p:cNvSpPr>
                <a:spLocks/>
              </p:cNvSpPr>
              <p:nvPr/>
            </p:nvSpPr>
            <p:spPr bwMode="auto">
              <a:xfrm>
                <a:off x="1918" y="10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5" name="Freeform 104">
                <a:extLst>
                  <a:ext uri="{FF2B5EF4-FFF2-40B4-BE49-F238E27FC236}">
                    <a16:creationId xmlns:a16="http://schemas.microsoft.com/office/drawing/2014/main" id="{00F8C987-EFAE-6522-366D-FB822426D483}"/>
                  </a:ext>
                </a:extLst>
              </p:cNvPr>
              <p:cNvSpPr>
                <a:spLocks/>
              </p:cNvSpPr>
              <p:nvPr/>
            </p:nvSpPr>
            <p:spPr bwMode="auto">
              <a:xfrm>
                <a:off x="1952" y="1052"/>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6" name="Freeform 105">
                <a:extLst>
                  <a:ext uri="{FF2B5EF4-FFF2-40B4-BE49-F238E27FC236}">
                    <a16:creationId xmlns:a16="http://schemas.microsoft.com/office/drawing/2014/main" id="{22D57D8D-8B9E-58C0-0264-2E5F2770006F}"/>
                  </a:ext>
                </a:extLst>
              </p:cNvPr>
              <p:cNvSpPr>
                <a:spLocks/>
              </p:cNvSpPr>
              <p:nvPr/>
            </p:nvSpPr>
            <p:spPr bwMode="auto">
              <a:xfrm>
                <a:off x="1277" y="433"/>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7" name="Freeform 106">
                <a:extLst>
                  <a:ext uri="{FF2B5EF4-FFF2-40B4-BE49-F238E27FC236}">
                    <a16:creationId xmlns:a16="http://schemas.microsoft.com/office/drawing/2014/main" id="{27514394-4DA6-F9C7-BD4B-F21754EE4F3D}"/>
                  </a:ext>
                </a:extLst>
              </p:cNvPr>
              <p:cNvSpPr>
                <a:spLocks/>
              </p:cNvSpPr>
              <p:nvPr/>
            </p:nvSpPr>
            <p:spPr bwMode="auto">
              <a:xfrm>
                <a:off x="1311" y="467"/>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8" name="Freeform 107">
                <a:extLst>
                  <a:ext uri="{FF2B5EF4-FFF2-40B4-BE49-F238E27FC236}">
                    <a16:creationId xmlns:a16="http://schemas.microsoft.com/office/drawing/2014/main" id="{536383F1-9CB1-B68D-E369-48CB489DC91C}"/>
                  </a:ext>
                </a:extLst>
              </p:cNvPr>
              <p:cNvSpPr>
                <a:spLocks/>
              </p:cNvSpPr>
              <p:nvPr/>
            </p:nvSpPr>
            <p:spPr bwMode="auto">
              <a:xfrm>
                <a:off x="1345" y="50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9" name="Oval 108">
                <a:extLst>
                  <a:ext uri="{FF2B5EF4-FFF2-40B4-BE49-F238E27FC236}">
                    <a16:creationId xmlns:a16="http://schemas.microsoft.com/office/drawing/2014/main" id="{0C2B4FD6-F036-FCD7-E8EF-BB52A772DE59}"/>
                  </a:ext>
                </a:extLst>
              </p:cNvPr>
              <p:cNvSpPr>
                <a:spLocks noChangeArrowheads="1"/>
              </p:cNvSpPr>
              <p:nvPr/>
            </p:nvSpPr>
            <p:spPr bwMode="auto">
              <a:xfrm>
                <a:off x="1380" y="5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0" name="Oval 109">
                <a:extLst>
                  <a:ext uri="{FF2B5EF4-FFF2-40B4-BE49-F238E27FC236}">
                    <a16:creationId xmlns:a16="http://schemas.microsoft.com/office/drawing/2014/main" id="{BDD3D73E-E420-D9CD-816A-994CBCD48909}"/>
                  </a:ext>
                </a:extLst>
              </p:cNvPr>
              <p:cNvSpPr>
                <a:spLocks noChangeArrowheads="1"/>
              </p:cNvSpPr>
              <p:nvPr/>
            </p:nvSpPr>
            <p:spPr bwMode="auto">
              <a:xfrm>
                <a:off x="1415" y="57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1" name="Freeform 110">
                <a:extLst>
                  <a:ext uri="{FF2B5EF4-FFF2-40B4-BE49-F238E27FC236}">
                    <a16:creationId xmlns:a16="http://schemas.microsoft.com/office/drawing/2014/main" id="{ECE33B48-1B14-6C84-6DA8-68FEE6F8C04E}"/>
                  </a:ext>
                </a:extLst>
              </p:cNvPr>
              <p:cNvSpPr>
                <a:spLocks/>
              </p:cNvSpPr>
              <p:nvPr/>
            </p:nvSpPr>
            <p:spPr bwMode="auto">
              <a:xfrm>
                <a:off x="1448" y="60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2" name="Freeform 111">
                <a:extLst>
                  <a:ext uri="{FF2B5EF4-FFF2-40B4-BE49-F238E27FC236}">
                    <a16:creationId xmlns:a16="http://schemas.microsoft.com/office/drawing/2014/main" id="{A2C05A81-D708-F831-237A-7226E662052F}"/>
                  </a:ext>
                </a:extLst>
              </p:cNvPr>
              <p:cNvSpPr>
                <a:spLocks/>
              </p:cNvSpPr>
              <p:nvPr/>
            </p:nvSpPr>
            <p:spPr bwMode="auto">
              <a:xfrm>
                <a:off x="1482" y="6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3" name="Oval 112">
                <a:extLst>
                  <a:ext uri="{FF2B5EF4-FFF2-40B4-BE49-F238E27FC236}">
                    <a16:creationId xmlns:a16="http://schemas.microsoft.com/office/drawing/2014/main" id="{C3449CAC-043C-FB9D-DD9A-CC067D93FEA0}"/>
                  </a:ext>
                </a:extLst>
              </p:cNvPr>
              <p:cNvSpPr>
                <a:spLocks noChangeArrowheads="1"/>
              </p:cNvSpPr>
              <p:nvPr/>
            </p:nvSpPr>
            <p:spPr bwMode="auto">
              <a:xfrm>
                <a:off x="1517" y="6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4" name="Oval 113">
                <a:extLst>
                  <a:ext uri="{FF2B5EF4-FFF2-40B4-BE49-F238E27FC236}">
                    <a16:creationId xmlns:a16="http://schemas.microsoft.com/office/drawing/2014/main" id="{14025B4C-47A9-A288-98B2-604FE194FDA9}"/>
                  </a:ext>
                </a:extLst>
              </p:cNvPr>
              <p:cNvSpPr>
                <a:spLocks noChangeArrowheads="1"/>
              </p:cNvSpPr>
              <p:nvPr/>
            </p:nvSpPr>
            <p:spPr bwMode="auto">
              <a:xfrm>
                <a:off x="1551" y="7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5" name="Freeform 114">
                <a:extLst>
                  <a:ext uri="{FF2B5EF4-FFF2-40B4-BE49-F238E27FC236}">
                    <a16:creationId xmlns:a16="http://schemas.microsoft.com/office/drawing/2014/main" id="{7784F434-9B17-9181-92D2-37D86D20E0B4}"/>
                  </a:ext>
                </a:extLst>
              </p:cNvPr>
              <p:cNvSpPr>
                <a:spLocks/>
              </p:cNvSpPr>
              <p:nvPr/>
            </p:nvSpPr>
            <p:spPr bwMode="auto">
              <a:xfrm>
                <a:off x="1584" y="739"/>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6" name="Freeform 115">
                <a:extLst>
                  <a:ext uri="{FF2B5EF4-FFF2-40B4-BE49-F238E27FC236}">
                    <a16:creationId xmlns:a16="http://schemas.microsoft.com/office/drawing/2014/main" id="{DA534341-49A4-E820-C4B7-1E0C4EECBB34}"/>
                  </a:ext>
                </a:extLst>
              </p:cNvPr>
              <p:cNvSpPr>
                <a:spLocks/>
              </p:cNvSpPr>
              <p:nvPr/>
            </p:nvSpPr>
            <p:spPr bwMode="auto">
              <a:xfrm>
                <a:off x="1618" y="77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7" name="Oval 116">
                <a:extLst>
                  <a:ext uri="{FF2B5EF4-FFF2-40B4-BE49-F238E27FC236}">
                    <a16:creationId xmlns:a16="http://schemas.microsoft.com/office/drawing/2014/main" id="{DF2EAC50-5B18-23CC-BEA4-A40E408F96B1}"/>
                  </a:ext>
                </a:extLst>
              </p:cNvPr>
              <p:cNvSpPr>
                <a:spLocks noChangeArrowheads="1"/>
              </p:cNvSpPr>
              <p:nvPr/>
            </p:nvSpPr>
            <p:spPr bwMode="auto">
              <a:xfrm>
                <a:off x="1653" y="8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8" name="Oval 117">
                <a:extLst>
                  <a:ext uri="{FF2B5EF4-FFF2-40B4-BE49-F238E27FC236}">
                    <a16:creationId xmlns:a16="http://schemas.microsoft.com/office/drawing/2014/main" id="{C16CFD9C-CA48-742B-B33B-F16BDB7EFD67}"/>
                  </a:ext>
                </a:extLst>
              </p:cNvPr>
              <p:cNvSpPr>
                <a:spLocks noChangeArrowheads="1"/>
              </p:cNvSpPr>
              <p:nvPr/>
            </p:nvSpPr>
            <p:spPr bwMode="auto">
              <a:xfrm>
                <a:off x="1687" y="84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9" name="Freeform 118">
                <a:extLst>
                  <a:ext uri="{FF2B5EF4-FFF2-40B4-BE49-F238E27FC236}">
                    <a16:creationId xmlns:a16="http://schemas.microsoft.com/office/drawing/2014/main" id="{F0807DE2-B66B-E1CE-0BB4-2198A2FA181E}"/>
                  </a:ext>
                </a:extLst>
              </p:cNvPr>
              <p:cNvSpPr>
                <a:spLocks/>
              </p:cNvSpPr>
              <p:nvPr/>
            </p:nvSpPr>
            <p:spPr bwMode="auto">
              <a:xfrm>
                <a:off x="1720" y="87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0" name="Freeform 119">
                <a:extLst>
                  <a:ext uri="{FF2B5EF4-FFF2-40B4-BE49-F238E27FC236}">
                    <a16:creationId xmlns:a16="http://schemas.microsoft.com/office/drawing/2014/main" id="{61EFDF6B-3FAD-ECD6-291A-2718A33314A2}"/>
                  </a:ext>
                </a:extLst>
              </p:cNvPr>
              <p:cNvSpPr>
                <a:spLocks/>
              </p:cNvSpPr>
              <p:nvPr/>
            </p:nvSpPr>
            <p:spPr bwMode="auto">
              <a:xfrm>
                <a:off x="1754" y="90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1" name="Oval 120">
                <a:extLst>
                  <a:ext uri="{FF2B5EF4-FFF2-40B4-BE49-F238E27FC236}">
                    <a16:creationId xmlns:a16="http://schemas.microsoft.com/office/drawing/2014/main" id="{A0F1EA94-DD2D-2110-481C-5993A848447D}"/>
                  </a:ext>
                </a:extLst>
              </p:cNvPr>
              <p:cNvSpPr>
                <a:spLocks noChangeArrowheads="1"/>
              </p:cNvSpPr>
              <p:nvPr/>
            </p:nvSpPr>
            <p:spPr bwMode="auto">
              <a:xfrm>
                <a:off x="1789" y="94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2" name="Oval 121">
                <a:extLst>
                  <a:ext uri="{FF2B5EF4-FFF2-40B4-BE49-F238E27FC236}">
                    <a16:creationId xmlns:a16="http://schemas.microsoft.com/office/drawing/2014/main" id="{385FE30F-3957-D286-B2C9-49E7917AA6D9}"/>
                  </a:ext>
                </a:extLst>
              </p:cNvPr>
              <p:cNvSpPr>
                <a:spLocks noChangeArrowheads="1"/>
              </p:cNvSpPr>
              <p:nvPr/>
            </p:nvSpPr>
            <p:spPr bwMode="auto">
              <a:xfrm>
                <a:off x="1823" y="97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3" name="Freeform 122">
                <a:extLst>
                  <a:ext uri="{FF2B5EF4-FFF2-40B4-BE49-F238E27FC236}">
                    <a16:creationId xmlns:a16="http://schemas.microsoft.com/office/drawing/2014/main" id="{521E4982-B253-9684-DDBB-D84E9DF3137D}"/>
                  </a:ext>
                </a:extLst>
              </p:cNvPr>
              <p:cNvSpPr>
                <a:spLocks/>
              </p:cNvSpPr>
              <p:nvPr/>
            </p:nvSpPr>
            <p:spPr bwMode="auto">
              <a:xfrm>
                <a:off x="1856" y="10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4" name="Freeform 123">
                <a:extLst>
                  <a:ext uri="{FF2B5EF4-FFF2-40B4-BE49-F238E27FC236}">
                    <a16:creationId xmlns:a16="http://schemas.microsoft.com/office/drawing/2014/main" id="{0A81CEA3-4E5B-CE1E-C71B-7AA66A3FA3F8}"/>
                  </a:ext>
                </a:extLst>
              </p:cNvPr>
              <p:cNvSpPr>
                <a:spLocks/>
              </p:cNvSpPr>
              <p:nvPr/>
            </p:nvSpPr>
            <p:spPr bwMode="auto">
              <a:xfrm>
                <a:off x="1890" y="104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5" name="Freeform 124">
                <a:extLst>
                  <a:ext uri="{FF2B5EF4-FFF2-40B4-BE49-F238E27FC236}">
                    <a16:creationId xmlns:a16="http://schemas.microsoft.com/office/drawing/2014/main" id="{D1653FA9-7EE9-6742-239D-733AFE957F9F}"/>
                  </a:ext>
                </a:extLst>
              </p:cNvPr>
              <p:cNvSpPr>
                <a:spLocks/>
              </p:cNvSpPr>
              <p:nvPr/>
            </p:nvSpPr>
            <p:spPr bwMode="auto">
              <a:xfrm>
                <a:off x="1924" y="1080"/>
                <a:ext cx="23" cy="22"/>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6" name="Freeform 125">
                <a:extLst>
                  <a:ext uri="{FF2B5EF4-FFF2-40B4-BE49-F238E27FC236}">
                    <a16:creationId xmlns:a16="http://schemas.microsoft.com/office/drawing/2014/main" id="{A1435659-EC56-DE69-C8C3-34976A0B9CD1}"/>
                  </a:ext>
                </a:extLst>
              </p:cNvPr>
              <p:cNvSpPr>
                <a:spLocks/>
              </p:cNvSpPr>
              <p:nvPr/>
            </p:nvSpPr>
            <p:spPr bwMode="auto">
              <a:xfrm>
                <a:off x="1250" y="460"/>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7" name="Freeform 126">
                <a:extLst>
                  <a:ext uri="{FF2B5EF4-FFF2-40B4-BE49-F238E27FC236}">
                    <a16:creationId xmlns:a16="http://schemas.microsoft.com/office/drawing/2014/main" id="{30BB8B0E-80F7-C940-2B2A-0F009C50F2E0}"/>
                  </a:ext>
                </a:extLst>
              </p:cNvPr>
              <p:cNvSpPr>
                <a:spLocks/>
              </p:cNvSpPr>
              <p:nvPr/>
            </p:nvSpPr>
            <p:spPr bwMode="auto">
              <a:xfrm>
                <a:off x="1284" y="4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8" name="Freeform 127">
                <a:extLst>
                  <a:ext uri="{FF2B5EF4-FFF2-40B4-BE49-F238E27FC236}">
                    <a16:creationId xmlns:a16="http://schemas.microsoft.com/office/drawing/2014/main" id="{D4308ACD-427B-8D9A-10E2-341FBB012D48}"/>
                  </a:ext>
                </a:extLst>
              </p:cNvPr>
              <p:cNvSpPr>
                <a:spLocks/>
              </p:cNvSpPr>
              <p:nvPr/>
            </p:nvSpPr>
            <p:spPr bwMode="auto">
              <a:xfrm>
                <a:off x="1318" y="529"/>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9" name="Freeform 128">
                <a:extLst>
                  <a:ext uri="{FF2B5EF4-FFF2-40B4-BE49-F238E27FC236}">
                    <a16:creationId xmlns:a16="http://schemas.microsoft.com/office/drawing/2014/main" id="{8C8E1943-12F1-E974-CED4-547DB5F5F118}"/>
                  </a:ext>
                </a:extLst>
              </p:cNvPr>
              <p:cNvSpPr>
                <a:spLocks/>
              </p:cNvSpPr>
              <p:nvPr/>
            </p:nvSpPr>
            <p:spPr bwMode="auto">
              <a:xfrm>
                <a:off x="1352" y="56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0" name="Freeform 129">
                <a:extLst>
                  <a:ext uri="{FF2B5EF4-FFF2-40B4-BE49-F238E27FC236}">
                    <a16:creationId xmlns:a16="http://schemas.microsoft.com/office/drawing/2014/main" id="{2C4161CE-D0E6-694B-3A11-0C46BCD62F65}"/>
                  </a:ext>
                </a:extLst>
              </p:cNvPr>
              <p:cNvSpPr>
                <a:spLocks/>
              </p:cNvSpPr>
              <p:nvPr/>
            </p:nvSpPr>
            <p:spPr bwMode="auto">
              <a:xfrm>
                <a:off x="1386" y="59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1" name="Freeform 130">
                <a:extLst>
                  <a:ext uri="{FF2B5EF4-FFF2-40B4-BE49-F238E27FC236}">
                    <a16:creationId xmlns:a16="http://schemas.microsoft.com/office/drawing/2014/main" id="{DCEF2A1D-26EB-200C-3634-C0E9E7B3BD43}"/>
                  </a:ext>
                </a:extLst>
              </p:cNvPr>
              <p:cNvSpPr>
                <a:spLocks/>
              </p:cNvSpPr>
              <p:nvPr/>
            </p:nvSpPr>
            <p:spPr bwMode="auto">
              <a:xfrm>
                <a:off x="1420" y="63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2" name="Freeform 131">
                <a:extLst>
                  <a:ext uri="{FF2B5EF4-FFF2-40B4-BE49-F238E27FC236}">
                    <a16:creationId xmlns:a16="http://schemas.microsoft.com/office/drawing/2014/main" id="{1DE857C9-8092-8BA1-9886-E6775700D3E0}"/>
                  </a:ext>
                </a:extLst>
              </p:cNvPr>
              <p:cNvSpPr>
                <a:spLocks/>
              </p:cNvSpPr>
              <p:nvPr/>
            </p:nvSpPr>
            <p:spPr bwMode="auto">
              <a:xfrm>
                <a:off x="1454" y="665"/>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3" name="Oval 132">
                <a:extLst>
                  <a:ext uri="{FF2B5EF4-FFF2-40B4-BE49-F238E27FC236}">
                    <a16:creationId xmlns:a16="http://schemas.microsoft.com/office/drawing/2014/main" id="{018E5F66-399F-8B72-64B6-DBD599EF6900}"/>
                  </a:ext>
                </a:extLst>
              </p:cNvPr>
              <p:cNvSpPr>
                <a:spLocks noChangeArrowheads="1"/>
              </p:cNvSpPr>
              <p:nvPr/>
            </p:nvSpPr>
            <p:spPr bwMode="auto">
              <a:xfrm>
                <a:off x="1489" y="7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4" name="Oval 133">
                <a:extLst>
                  <a:ext uri="{FF2B5EF4-FFF2-40B4-BE49-F238E27FC236}">
                    <a16:creationId xmlns:a16="http://schemas.microsoft.com/office/drawing/2014/main" id="{35E01F22-BDA0-14D4-EEA6-222688F2DB88}"/>
                  </a:ext>
                </a:extLst>
              </p:cNvPr>
              <p:cNvSpPr>
                <a:spLocks noChangeArrowheads="1"/>
              </p:cNvSpPr>
              <p:nvPr/>
            </p:nvSpPr>
            <p:spPr bwMode="auto">
              <a:xfrm>
                <a:off x="1523" y="7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5" name="Freeform 134">
                <a:extLst>
                  <a:ext uri="{FF2B5EF4-FFF2-40B4-BE49-F238E27FC236}">
                    <a16:creationId xmlns:a16="http://schemas.microsoft.com/office/drawing/2014/main" id="{2078B448-63E0-F2A1-D590-52D10C197110}"/>
                  </a:ext>
                </a:extLst>
              </p:cNvPr>
              <p:cNvSpPr>
                <a:spLocks/>
              </p:cNvSpPr>
              <p:nvPr/>
            </p:nvSpPr>
            <p:spPr bwMode="auto">
              <a:xfrm>
                <a:off x="1556" y="767"/>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6" name="Freeform 135">
                <a:extLst>
                  <a:ext uri="{FF2B5EF4-FFF2-40B4-BE49-F238E27FC236}">
                    <a16:creationId xmlns:a16="http://schemas.microsoft.com/office/drawing/2014/main" id="{A95BCE00-F6F3-87AD-42B1-45645A02F4CE}"/>
                  </a:ext>
                </a:extLst>
              </p:cNvPr>
              <p:cNvSpPr>
                <a:spLocks/>
              </p:cNvSpPr>
              <p:nvPr/>
            </p:nvSpPr>
            <p:spPr bwMode="auto">
              <a:xfrm>
                <a:off x="1590" y="80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7" name="Oval 136">
                <a:extLst>
                  <a:ext uri="{FF2B5EF4-FFF2-40B4-BE49-F238E27FC236}">
                    <a16:creationId xmlns:a16="http://schemas.microsoft.com/office/drawing/2014/main" id="{27C33E1C-ED62-66C7-0771-558B4B45DEA6}"/>
                  </a:ext>
                </a:extLst>
              </p:cNvPr>
              <p:cNvSpPr>
                <a:spLocks noChangeArrowheads="1"/>
              </p:cNvSpPr>
              <p:nvPr/>
            </p:nvSpPr>
            <p:spPr bwMode="auto">
              <a:xfrm>
                <a:off x="1625" y="8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8" name="Oval 137">
                <a:extLst>
                  <a:ext uri="{FF2B5EF4-FFF2-40B4-BE49-F238E27FC236}">
                    <a16:creationId xmlns:a16="http://schemas.microsoft.com/office/drawing/2014/main" id="{743EEE9B-B9ED-9ABC-786C-752BEC9C0986}"/>
                  </a:ext>
                </a:extLst>
              </p:cNvPr>
              <p:cNvSpPr>
                <a:spLocks noChangeArrowheads="1"/>
              </p:cNvSpPr>
              <p:nvPr/>
            </p:nvSpPr>
            <p:spPr bwMode="auto">
              <a:xfrm>
                <a:off x="1659" y="87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9" name="Freeform 138">
                <a:extLst>
                  <a:ext uri="{FF2B5EF4-FFF2-40B4-BE49-F238E27FC236}">
                    <a16:creationId xmlns:a16="http://schemas.microsoft.com/office/drawing/2014/main" id="{C8B1E52E-E647-512F-4D44-C16E82D87E35}"/>
                  </a:ext>
                </a:extLst>
              </p:cNvPr>
              <p:cNvSpPr>
                <a:spLocks/>
              </p:cNvSpPr>
              <p:nvPr/>
            </p:nvSpPr>
            <p:spPr bwMode="auto">
              <a:xfrm>
                <a:off x="1692" y="90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0" name="Freeform 139">
                <a:extLst>
                  <a:ext uri="{FF2B5EF4-FFF2-40B4-BE49-F238E27FC236}">
                    <a16:creationId xmlns:a16="http://schemas.microsoft.com/office/drawing/2014/main" id="{110D1D50-3D31-E053-13DB-CECEE62A4032}"/>
                  </a:ext>
                </a:extLst>
              </p:cNvPr>
              <p:cNvSpPr>
                <a:spLocks/>
              </p:cNvSpPr>
              <p:nvPr/>
            </p:nvSpPr>
            <p:spPr bwMode="auto">
              <a:xfrm>
                <a:off x="1726" y="9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1" name="Oval 140">
                <a:extLst>
                  <a:ext uri="{FF2B5EF4-FFF2-40B4-BE49-F238E27FC236}">
                    <a16:creationId xmlns:a16="http://schemas.microsoft.com/office/drawing/2014/main" id="{716A6257-2F27-EF78-ECA1-6A6727DC9D1C}"/>
                  </a:ext>
                </a:extLst>
              </p:cNvPr>
              <p:cNvSpPr>
                <a:spLocks noChangeArrowheads="1"/>
              </p:cNvSpPr>
              <p:nvPr/>
            </p:nvSpPr>
            <p:spPr bwMode="auto">
              <a:xfrm>
                <a:off x="1761" y="9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2" name="Oval 141">
                <a:extLst>
                  <a:ext uri="{FF2B5EF4-FFF2-40B4-BE49-F238E27FC236}">
                    <a16:creationId xmlns:a16="http://schemas.microsoft.com/office/drawing/2014/main" id="{EB4B8B98-FDBE-CC1C-4260-4D6B90A66835}"/>
                  </a:ext>
                </a:extLst>
              </p:cNvPr>
              <p:cNvSpPr>
                <a:spLocks noChangeArrowheads="1"/>
              </p:cNvSpPr>
              <p:nvPr/>
            </p:nvSpPr>
            <p:spPr bwMode="auto">
              <a:xfrm>
                <a:off x="1795" y="10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3" name="Freeform 142">
                <a:extLst>
                  <a:ext uri="{FF2B5EF4-FFF2-40B4-BE49-F238E27FC236}">
                    <a16:creationId xmlns:a16="http://schemas.microsoft.com/office/drawing/2014/main" id="{E7AB9C23-3E04-66E7-E679-AFD31B1BF8F9}"/>
                  </a:ext>
                </a:extLst>
              </p:cNvPr>
              <p:cNvSpPr>
                <a:spLocks/>
              </p:cNvSpPr>
              <p:nvPr/>
            </p:nvSpPr>
            <p:spPr bwMode="auto">
              <a:xfrm>
                <a:off x="1828" y="103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4" name="Freeform 143">
                <a:extLst>
                  <a:ext uri="{FF2B5EF4-FFF2-40B4-BE49-F238E27FC236}">
                    <a16:creationId xmlns:a16="http://schemas.microsoft.com/office/drawing/2014/main" id="{40AEF9A8-29F2-AD02-EEC5-393B255A028C}"/>
                  </a:ext>
                </a:extLst>
              </p:cNvPr>
              <p:cNvSpPr>
                <a:spLocks/>
              </p:cNvSpPr>
              <p:nvPr/>
            </p:nvSpPr>
            <p:spPr bwMode="auto">
              <a:xfrm>
                <a:off x="1862" y="107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5" name="Oval 144">
                <a:extLst>
                  <a:ext uri="{FF2B5EF4-FFF2-40B4-BE49-F238E27FC236}">
                    <a16:creationId xmlns:a16="http://schemas.microsoft.com/office/drawing/2014/main" id="{71256090-2B34-7E96-C2B7-A9A1F30CA472}"/>
                  </a:ext>
                </a:extLst>
              </p:cNvPr>
              <p:cNvSpPr>
                <a:spLocks noChangeArrowheads="1"/>
              </p:cNvSpPr>
              <p:nvPr/>
            </p:nvSpPr>
            <p:spPr bwMode="auto">
              <a:xfrm>
                <a:off x="1897" y="11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6" name="Freeform 145">
                <a:extLst>
                  <a:ext uri="{FF2B5EF4-FFF2-40B4-BE49-F238E27FC236}">
                    <a16:creationId xmlns:a16="http://schemas.microsoft.com/office/drawing/2014/main" id="{8F7546BB-145B-B59B-7E2F-B76B4A90B2A5}"/>
                  </a:ext>
                </a:extLst>
              </p:cNvPr>
              <p:cNvSpPr>
                <a:spLocks/>
              </p:cNvSpPr>
              <p:nvPr/>
            </p:nvSpPr>
            <p:spPr bwMode="auto">
              <a:xfrm>
                <a:off x="1222" y="48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7" name="Freeform 146">
                <a:extLst>
                  <a:ext uri="{FF2B5EF4-FFF2-40B4-BE49-F238E27FC236}">
                    <a16:creationId xmlns:a16="http://schemas.microsoft.com/office/drawing/2014/main" id="{BC43B9D8-712D-88B0-758F-8FB057B0DF71}"/>
                  </a:ext>
                </a:extLst>
              </p:cNvPr>
              <p:cNvSpPr>
                <a:spLocks/>
              </p:cNvSpPr>
              <p:nvPr/>
            </p:nvSpPr>
            <p:spPr bwMode="auto">
              <a:xfrm>
                <a:off x="1256" y="522"/>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8" name="Freeform 147">
                <a:extLst>
                  <a:ext uri="{FF2B5EF4-FFF2-40B4-BE49-F238E27FC236}">
                    <a16:creationId xmlns:a16="http://schemas.microsoft.com/office/drawing/2014/main" id="{7D040C48-A77E-1020-2AAB-78780A2C8702}"/>
                  </a:ext>
                </a:extLst>
              </p:cNvPr>
              <p:cNvSpPr>
                <a:spLocks/>
              </p:cNvSpPr>
              <p:nvPr/>
            </p:nvSpPr>
            <p:spPr bwMode="auto">
              <a:xfrm>
                <a:off x="1290" y="55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9" name="Freeform 148">
                <a:extLst>
                  <a:ext uri="{FF2B5EF4-FFF2-40B4-BE49-F238E27FC236}">
                    <a16:creationId xmlns:a16="http://schemas.microsoft.com/office/drawing/2014/main" id="{25AD0FDD-A45E-FF09-3BAB-F782E24990E3}"/>
                  </a:ext>
                </a:extLst>
              </p:cNvPr>
              <p:cNvSpPr>
                <a:spLocks/>
              </p:cNvSpPr>
              <p:nvPr/>
            </p:nvSpPr>
            <p:spPr bwMode="auto">
              <a:xfrm>
                <a:off x="1324" y="59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0" name="Freeform 149">
                <a:extLst>
                  <a:ext uri="{FF2B5EF4-FFF2-40B4-BE49-F238E27FC236}">
                    <a16:creationId xmlns:a16="http://schemas.microsoft.com/office/drawing/2014/main" id="{9ED2DCC2-9BA2-E071-E8DC-4F4E0F209EC0}"/>
                  </a:ext>
                </a:extLst>
              </p:cNvPr>
              <p:cNvSpPr>
                <a:spLocks/>
              </p:cNvSpPr>
              <p:nvPr/>
            </p:nvSpPr>
            <p:spPr bwMode="auto">
              <a:xfrm>
                <a:off x="1358" y="62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1" name="Freeform 150">
                <a:extLst>
                  <a:ext uri="{FF2B5EF4-FFF2-40B4-BE49-F238E27FC236}">
                    <a16:creationId xmlns:a16="http://schemas.microsoft.com/office/drawing/2014/main" id="{6B1359D4-4611-5555-88CD-5159600342FF}"/>
                  </a:ext>
                </a:extLst>
              </p:cNvPr>
              <p:cNvSpPr>
                <a:spLocks/>
              </p:cNvSpPr>
              <p:nvPr/>
            </p:nvSpPr>
            <p:spPr bwMode="auto">
              <a:xfrm>
                <a:off x="1392" y="65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2" name="Freeform 151">
                <a:extLst>
                  <a:ext uri="{FF2B5EF4-FFF2-40B4-BE49-F238E27FC236}">
                    <a16:creationId xmlns:a16="http://schemas.microsoft.com/office/drawing/2014/main" id="{1E1F5935-EACE-BE9B-9F5A-384B86229D0B}"/>
                  </a:ext>
                </a:extLst>
              </p:cNvPr>
              <p:cNvSpPr>
                <a:spLocks/>
              </p:cNvSpPr>
              <p:nvPr/>
            </p:nvSpPr>
            <p:spPr bwMode="auto">
              <a:xfrm>
                <a:off x="1426" y="692"/>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3" name="Freeform 152">
                <a:extLst>
                  <a:ext uri="{FF2B5EF4-FFF2-40B4-BE49-F238E27FC236}">
                    <a16:creationId xmlns:a16="http://schemas.microsoft.com/office/drawing/2014/main" id="{AE090B87-D4CB-FF45-7C93-2597548B936A}"/>
                  </a:ext>
                </a:extLst>
              </p:cNvPr>
              <p:cNvSpPr>
                <a:spLocks/>
              </p:cNvSpPr>
              <p:nvPr/>
            </p:nvSpPr>
            <p:spPr bwMode="auto">
              <a:xfrm>
                <a:off x="1460" y="727"/>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4" name="Freeform 153">
                <a:extLst>
                  <a:ext uri="{FF2B5EF4-FFF2-40B4-BE49-F238E27FC236}">
                    <a16:creationId xmlns:a16="http://schemas.microsoft.com/office/drawing/2014/main" id="{5BC00659-1F6E-56FB-DE15-69C520A7110A}"/>
                  </a:ext>
                </a:extLst>
              </p:cNvPr>
              <p:cNvSpPr>
                <a:spLocks/>
              </p:cNvSpPr>
              <p:nvPr/>
            </p:nvSpPr>
            <p:spPr bwMode="auto">
              <a:xfrm>
                <a:off x="1494" y="761"/>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5" name="Freeform 154">
                <a:extLst>
                  <a:ext uri="{FF2B5EF4-FFF2-40B4-BE49-F238E27FC236}">
                    <a16:creationId xmlns:a16="http://schemas.microsoft.com/office/drawing/2014/main" id="{AEC1A118-3766-E13E-E690-9C3067B13B1F}"/>
                  </a:ext>
                </a:extLst>
              </p:cNvPr>
              <p:cNvSpPr>
                <a:spLocks/>
              </p:cNvSpPr>
              <p:nvPr/>
            </p:nvSpPr>
            <p:spPr bwMode="auto">
              <a:xfrm>
                <a:off x="1528" y="795"/>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6" name="Freeform 155">
                <a:extLst>
                  <a:ext uri="{FF2B5EF4-FFF2-40B4-BE49-F238E27FC236}">
                    <a16:creationId xmlns:a16="http://schemas.microsoft.com/office/drawing/2014/main" id="{B6C003D7-11FF-B4D7-012D-B18732E08507}"/>
                  </a:ext>
                </a:extLst>
              </p:cNvPr>
              <p:cNvSpPr>
                <a:spLocks/>
              </p:cNvSpPr>
              <p:nvPr/>
            </p:nvSpPr>
            <p:spPr bwMode="auto">
              <a:xfrm>
                <a:off x="1562" y="82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7" name="Oval 156">
                <a:extLst>
                  <a:ext uri="{FF2B5EF4-FFF2-40B4-BE49-F238E27FC236}">
                    <a16:creationId xmlns:a16="http://schemas.microsoft.com/office/drawing/2014/main" id="{842566DC-70FE-D671-9F63-8F8036D472A9}"/>
                  </a:ext>
                </a:extLst>
              </p:cNvPr>
              <p:cNvSpPr>
                <a:spLocks noChangeArrowheads="1"/>
              </p:cNvSpPr>
              <p:nvPr/>
            </p:nvSpPr>
            <p:spPr bwMode="auto">
              <a:xfrm>
                <a:off x="1597" y="86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8" name="Freeform 157">
                <a:extLst>
                  <a:ext uri="{FF2B5EF4-FFF2-40B4-BE49-F238E27FC236}">
                    <a16:creationId xmlns:a16="http://schemas.microsoft.com/office/drawing/2014/main" id="{CE8526FF-8022-F29C-1628-4C9144FEE976}"/>
                  </a:ext>
                </a:extLst>
              </p:cNvPr>
              <p:cNvSpPr>
                <a:spLocks/>
              </p:cNvSpPr>
              <p:nvPr/>
            </p:nvSpPr>
            <p:spPr bwMode="auto">
              <a:xfrm>
                <a:off x="1630" y="897"/>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9" name="Freeform 158">
                <a:extLst>
                  <a:ext uri="{FF2B5EF4-FFF2-40B4-BE49-F238E27FC236}">
                    <a16:creationId xmlns:a16="http://schemas.microsoft.com/office/drawing/2014/main" id="{11018853-FD0C-B8F9-08E5-53E180B5510C}"/>
                  </a:ext>
                </a:extLst>
              </p:cNvPr>
              <p:cNvSpPr>
                <a:spLocks/>
              </p:cNvSpPr>
              <p:nvPr/>
            </p:nvSpPr>
            <p:spPr bwMode="auto">
              <a:xfrm>
                <a:off x="1664" y="931"/>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0" name="Freeform 159">
                <a:extLst>
                  <a:ext uri="{FF2B5EF4-FFF2-40B4-BE49-F238E27FC236}">
                    <a16:creationId xmlns:a16="http://schemas.microsoft.com/office/drawing/2014/main" id="{3D097703-B959-D6C1-0096-5646D3511025}"/>
                  </a:ext>
                </a:extLst>
              </p:cNvPr>
              <p:cNvSpPr>
                <a:spLocks/>
              </p:cNvSpPr>
              <p:nvPr/>
            </p:nvSpPr>
            <p:spPr bwMode="auto">
              <a:xfrm>
                <a:off x="1698" y="965"/>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1" name="Oval 160">
                <a:extLst>
                  <a:ext uri="{FF2B5EF4-FFF2-40B4-BE49-F238E27FC236}">
                    <a16:creationId xmlns:a16="http://schemas.microsoft.com/office/drawing/2014/main" id="{87E06079-8CE1-226B-E011-E6D775FEA590}"/>
                  </a:ext>
                </a:extLst>
              </p:cNvPr>
              <p:cNvSpPr>
                <a:spLocks noChangeArrowheads="1"/>
              </p:cNvSpPr>
              <p:nvPr/>
            </p:nvSpPr>
            <p:spPr bwMode="auto">
              <a:xfrm>
                <a:off x="1733" y="10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2" name="Oval 161">
                <a:extLst>
                  <a:ext uri="{FF2B5EF4-FFF2-40B4-BE49-F238E27FC236}">
                    <a16:creationId xmlns:a16="http://schemas.microsoft.com/office/drawing/2014/main" id="{0066F4FC-53C4-1DC7-8C76-A5FF5A7304CE}"/>
                  </a:ext>
                </a:extLst>
              </p:cNvPr>
              <p:cNvSpPr>
                <a:spLocks noChangeArrowheads="1"/>
              </p:cNvSpPr>
              <p:nvPr/>
            </p:nvSpPr>
            <p:spPr bwMode="auto">
              <a:xfrm>
                <a:off x="1767" y="10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3" name="Freeform 162">
                <a:extLst>
                  <a:ext uri="{FF2B5EF4-FFF2-40B4-BE49-F238E27FC236}">
                    <a16:creationId xmlns:a16="http://schemas.microsoft.com/office/drawing/2014/main" id="{D351EEC3-3623-45C6-0648-40AA6200FB5C}"/>
                  </a:ext>
                </a:extLst>
              </p:cNvPr>
              <p:cNvSpPr>
                <a:spLocks/>
              </p:cNvSpPr>
              <p:nvPr/>
            </p:nvSpPr>
            <p:spPr bwMode="auto">
              <a:xfrm>
                <a:off x="1801" y="1067"/>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4" name="Freeform 163">
                <a:extLst>
                  <a:ext uri="{FF2B5EF4-FFF2-40B4-BE49-F238E27FC236}">
                    <a16:creationId xmlns:a16="http://schemas.microsoft.com/office/drawing/2014/main" id="{A36C9851-96B3-7E83-7699-3E2314C632FF}"/>
                  </a:ext>
                </a:extLst>
              </p:cNvPr>
              <p:cNvSpPr>
                <a:spLocks/>
              </p:cNvSpPr>
              <p:nvPr/>
            </p:nvSpPr>
            <p:spPr bwMode="auto">
              <a:xfrm>
                <a:off x="1835" y="1101"/>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5" name="Oval 164">
                <a:extLst>
                  <a:ext uri="{FF2B5EF4-FFF2-40B4-BE49-F238E27FC236}">
                    <a16:creationId xmlns:a16="http://schemas.microsoft.com/office/drawing/2014/main" id="{77E8BE76-9EAC-216A-3C8D-0AE1F4205B44}"/>
                  </a:ext>
                </a:extLst>
              </p:cNvPr>
              <p:cNvSpPr>
                <a:spLocks noChangeArrowheads="1"/>
              </p:cNvSpPr>
              <p:nvPr/>
            </p:nvSpPr>
            <p:spPr bwMode="auto">
              <a:xfrm>
                <a:off x="1870" y="11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6" name="Freeform 165">
                <a:extLst>
                  <a:ext uri="{FF2B5EF4-FFF2-40B4-BE49-F238E27FC236}">
                    <a16:creationId xmlns:a16="http://schemas.microsoft.com/office/drawing/2014/main" id="{A56574BD-6564-0998-9EC9-FB5A4B8C437F}"/>
                  </a:ext>
                </a:extLst>
              </p:cNvPr>
              <p:cNvSpPr>
                <a:spLocks/>
              </p:cNvSpPr>
              <p:nvPr/>
            </p:nvSpPr>
            <p:spPr bwMode="auto">
              <a:xfrm>
                <a:off x="1194" y="5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7" name="Freeform 166">
                <a:extLst>
                  <a:ext uri="{FF2B5EF4-FFF2-40B4-BE49-F238E27FC236}">
                    <a16:creationId xmlns:a16="http://schemas.microsoft.com/office/drawing/2014/main" id="{66A20F69-0530-5463-8A16-017C59C8EE4F}"/>
                  </a:ext>
                </a:extLst>
              </p:cNvPr>
              <p:cNvSpPr>
                <a:spLocks/>
              </p:cNvSpPr>
              <p:nvPr/>
            </p:nvSpPr>
            <p:spPr bwMode="auto">
              <a:xfrm>
                <a:off x="1228" y="55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8" name="Freeform 167">
                <a:extLst>
                  <a:ext uri="{FF2B5EF4-FFF2-40B4-BE49-F238E27FC236}">
                    <a16:creationId xmlns:a16="http://schemas.microsoft.com/office/drawing/2014/main" id="{A9AC3ED6-3C24-792E-D549-AFC36CE218CC}"/>
                  </a:ext>
                </a:extLst>
              </p:cNvPr>
              <p:cNvSpPr>
                <a:spLocks/>
              </p:cNvSpPr>
              <p:nvPr/>
            </p:nvSpPr>
            <p:spPr bwMode="auto">
              <a:xfrm>
                <a:off x="1262" y="584"/>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9" name="Freeform 168">
                <a:extLst>
                  <a:ext uri="{FF2B5EF4-FFF2-40B4-BE49-F238E27FC236}">
                    <a16:creationId xmlns:a16="http://schemas.microsoft.com/office/drawing/2014/main" id="{BF5DAAF0-587D-36E1-585C-69950890E9C0}"/>
                  </a:ext>
                </a:extLst>
              </p:cNvPr>
              <p:cNvSpPr>
                <a:spLocks/>
              </p:cNvSpPr>
              <p:nvPr/>
            </p:nvSpPr>
            <p:spPr bwMode="auto">
              <a:xfrm>
                <a:off x="1296" y="6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0" name="Freeform 169">
                <a:extLst>
                  <a:ext uri="{FF2B5EF4-FFF2-40B4-BE49-F238E27FC236}">
                    <a16:creationId xmlns:a16="http://schemas.microsoft.com/office/drawing/2014/main" id="{5E782BC9-95D5-0CBD-B517-CD073BAF4A3C}"/>
                  </a:ext>
                </a:extLst>
              </p:cNvPr>
              <p:cNvSpPr>
                <a:spLocks/>
              </p:cNvSpPr>
              <p:nvPr/>
            </p:nvSpPr>
            <p:spPr bwMode="auto">
              <a:xfrm>
                <a:off x="1330" y="65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1" name="Freeform 170">
                <a:extLst>
                  <a:ext uri="{FF2B5EF4-FFF2-40B4-BE49-F238E27FC236}">
                    <a16:creationId xmlns:a16="http://schemas.microsoft.com/office/drawing/2014/main" id="{BF0C57E5-628E-16BD-6C24-89B7B6410C56}"/>
                  </a:ext>
                </a:extLst>
              </p:cNvPr>
              <p:cNvSpPr>
                <a:spLocks/>
              </p:cNvSpPr>
              <p:nvPr/>
            </p:nvSpPr>
            <p:spPr bwMode="auto">
              <a:xfrm>
                <a:off x="1364" y="686"/>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2" name="Freeform 171">
                <a:extLst>
                  <a:ext uri="{FF2B5EF4-FFF2-40B4-BE49-F238E27FC236}">
                    <a16:creationId xmlns:a16="http://schemas.microsoft.com/office/drawing/2014/main" id="{88ED723E-A062-0378-74D6-5479605D363F}"/>
                  </a:ext>
                </a:extLst>
              </p:cNvPr>
              <p:cNvSpPr>
                <a:spLocks/>
              </p:cNvSpPr>
              <p:nvPr/>
            </p:nvSpPr>
            <p:spPr bwMode="auto">
              <a:xfrm>
                <a:off x="1398" y="72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3" name="Freeform 172">
                <a:extLst>
                  <a:ext uri="{FF2B5EF4-FFF2-40B4-BE49-F238E27FC236}">
                    <a16:creationId xmlns:a16="http://schemas.microsoft.com/office/drawing/2014/main" id="{60F965AD-6046-072F-34F5-DC9E34609CBC}"/>
                  </a:ext>
                </a:extLst>
              </p:cNvPr>
              <p:cNvSpPr>
                <a:spLocks/>
              </p:cNvSpPr>
              <p:nvPr/>
            </p:nvSpPr>
            <p:spPr bwMode="auto">
              <a:xfrm>
                <a:off x="1432" y="75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4" name="Freeform 173">
                <a:extLst>
                  <a:ext uri="{FF2B5EF4-FFF2-40B4-BE49-F238E27FC236}">
                    <a16:creationId xmlns:a16="http://schemas.microsoft.com/office/drawing/2014/main" id="{31DF49B3-203D-47DE-74B1-9F2CD34CB7B5}"/>
                  </a:ext>
                </a:extLst>
              </p:cNvPr>
              <p:cNvSpPr>
                <a:spLocks/>
              </p:cNvSpPr>
              <p:nvPr/>
            </p:nvSpPr>
            <p:spPr bwMode="auto">
              <a:xfrm>
                <a:off x="1466" y="7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5" name="Freeform 174">
                <a:extLst>
                  <a:ext uri="{FF2B5EF4-FFF2-40B4-BE49-F238E27FC236}">
                    <a16:creationId xmlns:a16="http://schemas.microsoft.com/office/drawing/2014/main" id="{20A08D51-5060-8DF8-9790-E070BFADCCBD}"/>
                  </a:ext>
                </a:extLst>
              </p:cNvPr>
              <p:cNvSpPr>
                <a:spLocks/>
              </p:cNvSpPr>
              <p:nvPr/>
            </p:nvSpPr>
            <p:spPr bwMode="auto">
              <a:xfrm>
                <a:off x="1500" y="82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6" name="Freeform 175">
                <a:extLst>
                  <a:ext uri="{FF2B5EF4-FFF2-40B4-BE49-F238E27FC236}">
                    <a16:creationId xmlns:a16="http://schemas.microsoft.com/office/drawing/2014/main" id="{D58EC20E-62BA-2109-93A4-31AA48045376}"/>
                  </a:ext>
                </a:extLst>
              </p:cNvPr>
              <p:cNvSpPr>
                <a:spLocks/>
              </p:cNvSpPr>
              <p:nvPr/>
            </p:nvSpPr>
            <p:spPr bwMode="auto">
              <a:xfrm>
                <a:off x="1534" y="85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7" name="Freeform 176">
                <a:extLst>
                  <a:ext uri="{FF2B5EF4-FFF2-40B4-BE49-F238E27FC236}">
                    <a16:creationId xmlns:a16="http://schemas.microsoft.com/office/drawing/2014/main" id="{49671D9E-3CED-1C25-E410-47018CC3095C}"/>
                  </a:ext>
                </a:extLst>
              </p:cNvPr>
              <p:cNvSpPr>
                <a:spLocks/>
              </p:cNvSpPr>
              <p:nvPr/>
            </p:nvSpPr>
            <p:spPr bwMode="auto">
              <a:xfrm>
                <a:off x="1568" y="89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8" name="Freeform 177">
                <a:extLst>
                  <a:ext uri="{FF2B5EF4-FFF2-40B4-BE49-F238E27FC236}">
                    <a16:creationId xmlns:a16="http://schemas.microsoft.com/office/drawing/2014/main" id="{4277C05E-E249-D2B4-C650-E3A25BFEAE92}"/>
                  </a:ext>
                </a:extLst>
              </p:cNvPr>
              <p:cNvSpPr>
                <a:spLocks/>
              </p:cNvSpPr>
              <p:nvPr/>
            </p:nvSpPr>
            <p:spPr bwMode="auto">
              <a:xfrm>
                <a:off x="1603" y="925"/>
                <a:ext cx="22"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9" name="Freeform 178">
                <a:extLst>
                  <a:ext uri="{FF2B5EF4-FFF2-40B4-BE49-F238E27FC236}">
                    <a16:creationId xmlns:a16="http://schemas.microsoft.com/office/drawing/2014/main" id="{15DE1F8E-8240-1CE0-260D-89B077762272}"/>
                  </a:ext>
                </a:extLst>
              </p:cNvPr>
              <p:cNvSpPr>
                <a:spLocks/>
              </p:cNvSpPr>
              <p:nvPr/>
            </p:nvSpPr>
            <p:spPr bwMode="auto">
              <a:xfrm>
                <a:off x="1637" y="95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0" name="Freeform 179">
                <a:extLst>
                  <a:ext uri="{FF2B5EF4-FFF2-40B4-BE49-F238E27FC236}">
                    <a16:creationId xmlns:a16="http://schemas.microsoft.com/office/drawing/2014/main" id="{A3EF0107-1AFB-B587-276B-0C2F57C83417}"/>
                  </a:ext>
                </a:extLst>
              </p:cNvPr>
              <p:cNvSpPr>
                <a:spLocks/>
              </p:cNvSpPr>
              <p:nvPr/>
            </p:nvSpPr>
            <p:spPr bwMode="auto">
              <a:xfrm>
                <a:off x="1671" y="99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1" name="Freeform 180">
                <a:extLst>
                  <a:ext uri="{FF2B5EF4-FFF2-40B4-BE49-F238E27FC236}">
                    <a16:creationId xmlns:a16="http://schemas.microsoft.com/office/drawing/2014/main" id="{3BCB2940-A343-442F-CBBC-31037D2B9225}"/>
                  </a:ext>
                </a:extLst>
              </p:cNvPr>
              <p:cNvSpPr>
                <a:spLocks/>
              </p:cNvSpPr>
              <p:nvPr/>
            </p:nvSpPr>
            <p:spPr bwMode="auto">
              <a:xfrm>
                <a:off x="1705" y="102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2" name="Freeform 181">
                <a:extLst>
                  <a:ext uri="{FF2B5EF4-FFF2-40B4-BE49-F238E27FC236}">
                    <a16:creationId xmlns:a16="http://schemas.microsoft.com/office/drawing/2014/main" id="{42F25184-2FDF-50E9-05BD-EE7297D588F0}"/>
                  </a:ext>
                </a:extLst>
              </p:cNvPr>
              <p:cNvSpPr>
                <a:spLocks/>
              </p:cNvSpPr>
              <p:nvPr/>
            </p:nvSpPr>
            <p:spPr bwMode="auto">
              <a:xfrm>
                <a:off x="1739" y="106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3" name="Freeform 182">
                <a:extLst>
                  <a:ext uri="{FF2B5EF4-FFF2-40B4-BE49-F238E27FC236}">
                    <a16:creationId xmlns:a16="http://schemas.microsoft.com/office/drawing/2014/main" id="{184649DD-9C4E-FBBC-698C-722DA96C5D11}"/>
                  </a:ext>
                </a:extLst>
              </p:cNvPr>
              <p:cNvSpPr>
                <a:spLocks/>
              </p:cNvSpPr>
              <p:nvPr/>
            </p:nvSpPr>
            <p:spPr bwMode="auto">
              <a:xfrm>
                <a:off x="1773" y="109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4" name="Freeform 183">
                <a:extLst>
                  <a:ext uri="{FF2B5EF4-FFF2-40B4-BE49-F238E27FC236}">
                    <a16:creationId xmlns:a16="http://schemas.microsoft.com/office/drawing/2014/main" id="{35D6A489-4182-0437-0650-2E75B7E7F8D7}"/>
                  </a:ext>
                </a:extLst>
              </p:cNvPr>
              <p:cNvSpPr>
                <a:spLocks/>
              </p:cNvSpPr>
              <p:nvPr/>
            </p:nvSpPr>
            <p:spPr bwMode="auto">
              <a:xfrm>
                <a:off x="1807" y="112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5" name="Freeform 184">
                <a:extLst>
                  <a:ext uri="{FF2B5EF4-FFF2-40B4-BE49-F238E27FC236}">
                    <a16:creationId xmlns:a16="http://schemas.microsoft.com/office/drawing/2014/main" id="{95488062-E849-B5F0-8678-57682D2A05BC}"/>
                  </a:ext>
                </a:extLst>
              </p:cNvPr>
              <p:cNvSpPr>
                <a:spLocks/>
              </p:cNvSpPr>
              <p:nvPr/>
            </p:nvSpPr>
            <p:spPr bwMode="auto">
              <a:xfrm>
                <a:off x="1841" y="116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6" name="Freeform 185">
                <a:extLst>
                  <a:ext uri="{FF2B5EF4-FFF2-40B4-BE49-F238E27FC236}">
                    <a16:creationId xmlns:a16="http://schemas.microsoft.com/office/drawing/2014/main" id="{79BEB223-74F3-F7BD-DF0A-2B40F4A68236}"/>
                  </a:ext>
                </a:extLst>
              </p:cNvPr>
              <p:cNvSpPr>
                <a:spLocks/>
              </p:cNvSpPr>
              <p:nvPr/>
            </p:nvSpPr>
            <p:spPr bwMode="auto">
              <a:xfrm>
                <a:off x="1166" y="54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7" name="Freeform 186">
                <a:extLst>
                  <a:ext uri="{FF2B5EF4-FFF2-40B4-BE49-F238E27FC236}">
                    <a16:creationId xmlns:a16="http://schemas.microsoft.com/office/drawing/2014/main" id="{B946856D-7A10-B06F-9512-B2318EACBE11}"/>
                  </a:ext>
                </a:extLst>
              </p:cNvPr>
              <p:cNvSpPr>
                <a:spLocks/>
              </p:cNvSpPr>
              <p:nvPr/>
            </p:nvSpPr>
            <p:spPr bwMode="auto">
              <a:xfrm>
                <a:off x="1200" y="57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8" name="Freeform 187">
                <a:extLst>
                  <a:ext uri="{FF2B5EF4-FFF2-40B4-BE49-F238E27FC236}">
                    <a16:creationId xmlns:a16="http://schemas.microsoft.com/office/drawing/2014/main" id="{93E00395-B0C2-F3DC-D16D-DCBE056198A5}"/>
                  </a:ext>
                </a:extLst>
              </p:cNvPr>
              <p:cNvSpPr>
                <a:spLocks/>
              </p:cNvSpPr>
              <p:nvPr/>
            </p:nvSpPr>
            <p:spPr bwMode="auto">
              <a:xfrm>
                <a:off x="1234" y="61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9" name="Freeform 188">
                <a:extLst>
                  <a:ext uri="{FF2B5EF4-FFF2-40B4-BE49-F238E27FC236}">
                    <a16:creationId xmlns:a16="http://schemas.microsoft.com/office/drawing/2014/main" id="{C7718087-DDCC-EE45-1DC5-91E9068D3CF8}"/>
                  </a:ext>
                </a:extLst>
              </p:cNvPr>
              <p:cNvSpPr>
                <a:spLocks/>
              </p:cNvSpPr>
              <p:nvPr/>
            </p:nvSpPr>
            <p:spPr bwMode="auto">
              <a:xfrm>
                <a:off x="1268" y="64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0" name="Freeform 189">
                <a:extLst>
                  <a:ext uri="{FF2B5EF4-FFF2-40B4-BE49-F238E27FC236}">
                    <a16:creationId xmlns:a16="http://schemas.microsoft.com/office/drawing/2014/main" id="{2513C299-C93F-4EDD-28E0-DC188503FEF1}"/>
                  </a:ext>
                </a:extLst>
              </p:cNvPr>
              <p:cNvSpPr>
                <a:spLocks/>
              </p:cNvSpPr>
              <p:nvPr/>
            </p:nvSpPr>
            <p:spPr bwMode="auto">
              <a:xfrm>
                <a:off x="1302" y="68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1" name="Freeform 190">
                <a:extLst>
                  <a:ext uri="{FF2B5EF4-FFF2-40B4-BE49-F238E27FC236}">
                    <a16:creationId xmlns:a16="http://schemas.microsoft.com/office/drawing/2014/main" id="{8359B242-A2C9-1546-11B4-4A497E06FA64}"/>
                  </a:ext>
                </a:extLst>
              </p:cNvPr>
              <p:cNvSpPr>
                <a:spLocks/>
              </p:cNvSpPr>
              <p:nvPr/>
            </p:nvSpPr>
            <p:spPr bwMode="auto">
              <a:xfrm>
                <a:off x="1336" y="71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2" name="Freeform 191">
                <a:extLst>
                  <a:ext uri="{FF2B5EF4-FFF2-40B4-BE49-F238E27FC236}">
                    <a16:creationId xmlns:a16="http://schemas.microsoft.com/office/drawing/2014/main" id="{3751CF20-9992-7BD0-A6CE-A57930300A02}"/>
                  </a:ext>
                </a:extLst>
              </p:cNvPr>
              <p:cNvSpPr>
                <a:spLocks/>
              </p:cNvSpPr>
              <p:nvPr/>
            </p:nvSpPr>
            <p:spPr bwMode="auto">
              <a:xfrm>
                <a:off x="1371" y="74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3" name="Freeform 192">
                <a:extLst>
                  <a:ext uri="{FF2B5EF4-FFF2-40B4-BE49-F238E27FC236}">
                    <a16:creationId xmlns:a16="http://schemas.microsoft.com/office/drawing/2014/main" id="{EC9B270E-5934-4906-DEAF-7FB47DF25446}"/>
                  </a:ext>
                </a:extLst>
              </p:cNvPr>
              <p:cNvSpPr>
                <a:spLocks/>
              </p:cNvSpPr>
              <p:nvPr/>
            </p:nvSpPr>
            <p:spPr bwMode="auto">
              <a:xfrm>
                <a:off x="1405" y="78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4" name="Freeform 193">
                <a:extLst>
                  <a:ext uri="{FF2B5EF4-FFF2-40B4-BE49-F238E27FC236}">
                    <a16:creationId xmlns:a16="http://schemas.microsoft.com/office/drawing/2014/main" id="{34175106-C704-7AF3-2179-A02CCD79998B}"/>
                  </a:ext>
                </a:extLst>
              </p:cNvPr>
              <p:cNvSpPr>
                <a:spLocks/>
              </p:cNvSpPr>
              <p:nvPr/>
            </p:nvSpPr>
            <p:spPr bwMode="auto">
              <a:xfrm>
                <a:off x="1439" y="81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5" name="Freeform 194">
                <a:extLst>
                  <a:ext uri="{FF2B5EF4-FFF2-40B4-BE49-F238E27FC236}">
                    <a16:creationId xmlns:a16="http://schemas.microsoft.com/office/drawing/2014/main" id="{3B8E2CA1-C34A-575A-F534-D06665B6EA6D}"/>
                  </a:ext>
                </a:extLst>
              </p:cNvPr>
              <p:cNvSpPr>
                <a:spLocks/>
              </p:cNvSpPr>
              <p:nvPr/>
            </p:nvSpPr>
            <p:spPr bwMode="auto">
              <a:xfrm>
                <a:off x="1473" y="85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6" name="Freeform 195">
                <a:extLst>
                  <a:ext uri="{FF2B5EF4-FFF2-40B4-BE49-F238E27FC236}">
                    <a16:creationId xmlns:a16="http://schemas.microsoft.com/office/drawing/2014/main" id="{9796D352-D902-3BC7-798B-6CAA8F18D570}"/>
                  </a:ext>
                </a:extLst>
              </p:cNvPr>
              <p:cNvSpPr>
                <a:spLocks/>
              </p:cNvSpPr>
              <p:nvPr/>
            </p:nvSpPr>
            <p:spPr bwMode="auto">
              <a:xfrm>
                <a:off x="1507" y="88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7" name="Freeform 196">
                <a:extLst>
                  <a:ext uri="{FF2B5EF4-FFF2-40B4-BE49-F238E27FC236}">
                    <a16:creationId xmlns:a16="http://schemas.microsoft.com/office/drawing/2014/main" id="{AB7420F4-C494-A5C9-8750-DA0AF8BD86CC}"/>
                  </a:ext>
                </a:extLst>
              </p:cNvPr>
              <p:cNvSpPr>
                <a:spLocks/>
              </p:cNvSpPr>
              <p:nvPr/>
            </p:nvSpPr>
            <p:spPr bwMode="auto">
              <a:xfrm>
                <a:off x="1541" y="9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8" name="Freeform 197">
                <a:extLst>
                  <a:ext uri="{FF2B5EF4-FFF2-40B4-BE49-F238E27FC236}">
                    <a16:creationId xmlns:a16="http://schemas.microsoft.com/office/drawing/2014/main" id="{25C97E22-2401-C30B-0F1A-C287FF5BF10C}"/>
                  </a:ext>
                </a:extLst>
              </p:cNvPr>
              <p:cNvSpPr>
                <a:spLocks/>
              </p:cNvSpPr>
              <p:nvPr/>
            </p:nvSpPr>
            <p:spPr bwMode="auto">
              <a:xfrm>
                <a:off x="1575" y="95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9" name="Freeform 198">
                <a:extLst>
                  <a:ext uri="{FF2B5EF4-FFF2-40B4-BE49-F238E27FC236}">
                    <a16:creationId xmlns:a16="http://schemas.microsoft.com/office/drawing/2014/main" id="{A13C7F52-37CE-8588-7AFA-CB94C5F1639F}"/>
                  </a:ext>
                </a:extLst>
              </p:cNvPr>
              <p:cNvSpPr>
                <a:spLocks/>
              </p:cNvSpPr>
              <p:nvPr/>
            </p:nvSpPr>
            <p:spPr bwMode="auto">
              <a:xfrm>
                <a:off x="1609" y="98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0" name="Freeform 199">
                <a:extLst>
                  <a:ext uri="{FF2B5EF4-FFF2-40B4-BE49-F238E27FC236}">
                    <a16:creationId xmlns:a16="http://schemas.microsoft.com/office/drawing/2014/main" id="{039D2D4B-83ED-86CD-5CD9-E3EB25021374}"/>
                  </a:ext>
                </a:extLst>
              </p:cNvPr>
              <p:cNvSpPr>
                <a:spLocks/>
              </p:cNvSpPr>
              <p:nvPr/>
            </p:nvSpPr>
            <p:spPr bwMode="auto">
              <a:xfrm>
                <a:off x="1643" y="10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10"/>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1" name="Freeform 200">
                <a:extLst>
                  <a:ext uri="{FF2B5EF4-FFF2-40B4-BE49-F238E27FC236}">
                    <a16:creationId xmlns:a16="http://schemas.microsoft.com/office/drawing/2014/main" id="{3EB5172C-6416-3009-0261-CB2C05233582}"/>
                  </a:ext>
                </a:extLst>
              </p:cNvPr>
              <p:cNvSpPr>
                <a:spLocks/>
              </p:cNvSpPr>
              <p:nvPr/>
            </p:nvSpPr>
            <p:spPr bwMode="auto">
              <a:xfrm>
                <a:off x="1677" y="105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2" name="Freeform 201">
                <a:extLst>
                  <a:ext uri="{FF2B5EF4-FFF2-40B4-BE49-F238E27FC236}">
                    <a16:creationId xmlns:a16="http://schemas.microsoft.com/office/drawing/2014/main" id="{33F7B355-7463-6B34-7B21-2B2B0378CEBF}"/>
                  </a:ext>
                </a:extLst>
              </p:cNvPr>
              <p:cNvSpPr>
                <a:spLocks/>
              </p:cNvSpPr>
              <p:nvPr/>
            </p:nvSpPr>
            <p:spPr bwMode="auto">
              <a:xfrm>
                <a:off x="1711" y="10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3" name="Freeform 202">
                <a:extLst>
                  <a:ext uri="{FF2B5EF4-FFF2-40B4-BE49-F238E27FC236}">
                    <a16:creationId xmlns:a16="http://schemas.microsoft.com/office/drawing/2014/main" id="{CCE1E826-7CD5-A028-38E4-2B6C51BCDFD9}"/>
                  </a:ext>
                </a:extLst>
              </p:cNvPr>
              <p:cNvSpPr>
                <a:spLocks/>
              </p:cNvSpPr>
              <p:nvPr/>
            </p:nvSpPr>
            <p:spPr bwMode="auto">
              <a:xfrm>
                <a:off x="1745" y="112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4" name="Freeform 203">
                <a:extLst>
                  <a:ext uri="{FF2B5EF4-FFF2-40B4-BE49-F238E27FC236}">
                    <a16:creationId xmlns:a16="http://schemas.microsoft.com/office/drawing/2014/main" id="{180E5498-90DD-E3FC-671A-FBE0875E3F82}"/>
                  </a:ext>
                </a:extLst>
              </p:cNvPr>
              <p:cNvSpPr>
                <a:spLocks/>
              </p:cNvSpPr>
              <p:nvPr/>
            </p:nvSpPr>
            <p:spPr bwMode="auto">
              <a:xfrm>
                <a:off x="1779" y="115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5" name="Freeform 204">
                <a:extLst>
                  <a:ext uri="{FF2B5EF4-FFF2-40B4-BE49-F238E27FC236}">
                    <a16:creationId xmlns:a16="http://schemas.microsoft.com/office/drawing/2014/main" id="{7D7EA60B-02BE-3A98-FE28-5E4306B73074}"/>
                  </a:ext>
                </a:extLst>
              </p:cNvPr>
              <p:cNvSpPr>
                <a:spLocks/>
              </p:cNvSpPr>
              <p:nvPr/>
            </p:nvSpPr>
            <p:spPr bwMode="auto">
              <a:xfrm>
                <a:off x="1813" y="119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grpSp>
        <p:sp>
          <p:nvSpPr>
            <p:cNvPr id="4" name="Freeform 206">
              <a:extLst>
                <a:ext uri="{FF2B5EF4-FFF2-40B4-BE49-F238E27FC236}">
                  <a16:creationId xmlns:a16="http://schemas.microsoft.com/office/drawing/2014/main" id="{BA219663-605B-7FCC-B0B8-E4391E200862}"/>
                </a:ext>
              </a:extLst>
            </p:cNvPr>
            <p:cNvSpPr>
              <a:spLocks/>
            </p:cNvSpPr>
            <p:nvPr/>
          </p:nvSpPr>
          <p:spPr bwMode="auto">
            <a:xfrm>
              <a:off x="565757" y="9080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207">
              <a:extLst>
                <a:ext uri="{FF2B5EF4-FFF2-40B4-BE49-F238E27FC236}">
                  <a16:creationId xmlns:a16="http://schemas.microsoft.com/office/drawing/2014/main" id="{D44FFCEC-05F0-B9E8-D8FD-0636DE900334}"/>
                </a:ext>
              </a:extLst>
            </p:cNvPr>
            <p:cNvSpPr>
              <a:spLocks/>
            </p:cNvSpPr>
            <p:nvPr/>
          </p:nvSpPr>
          <p:spPr bwMode="auto">
            <a:xfrm>
              <a:off x="621319" y="962025"/>
              <a:ext cx="34925"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208">
              <a:extLst>
                <a:ext uri="{FF2B5EF4-FFF2-40B4-BE49-F238E27FC236}">
                  <a16:creationId xmlns:a16="http://schemas.microsoft.com/office/drawing/2014/main" id="{D4D23B78-F664-8FA6-73EC-38B5D9FE2367}"/>
                </a:ext>
              </a:extLst>
            </p:cNvPr>
            <p:cNvSpPr>
              <a:spLocks/>
            </p:cNvSpPr>
            <p:nvPr/>
          </p:nvSpPr>
          <p:spPr bwMode="auto">
            <a:xfrm>
              <a:off x="675294" y="10160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209">
              <a:extLst>
                <a:ext uri="{FF2B5EF4-FFF2-40B4-BE49-F238E27FC236}">
                  <a16:creationId xmlns:a16="http://schemas.microsoft.com/office/drawing/2014/main" id="{49B0EE19-0242-F2DD-15EC-BAB4F9B4CA1C}"/>
                </a:ext>
              </a:extLst>
            </p:cNvPr>
            <p:cNvSpPr>
              <a:spLocks/>
            </p:cNvSpPr>
            <p:nvPr/>
          </p:nvSpPr>
          <p:spPr bwMode="auto">
            <a:xfrm>
              <a:off x="729269" y="10699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210">
              <a:extLst>
                <a:ext uri="{FF2B5EF4-FFF2-40B4-BE49-F238E27FC236}">
                  <a16:creationId xmlns:a16="http://schemas.microsoft.com/office/drawing/2014/main" id="{F3603600-208A-8C69-D7D0-0E42CB71FCFC}"/>
                </a:ext>
              </a:extLst>
            </p:cNvPr>
            <p:cNvSpPr>
              <a:spLocks/>
            </p:cNvSpPr>
            <p:nvPr/>
          </p:nvSpPr>
          <p:spPr bwMode="auto">
            <a:xfrm>
              <a:off x="783244" y="11239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211">
              <a:extLst>
                <a:ext uri="{FF2B5EF4-FFF2-40B4-BE49-F238E27FC236}">
                  <a16:creationId xmlns:a16="http://schemas.microsoft.com/office/drawing/2014/main" id="{D3A85621-7285-995B-ECE7-D684B79E7C2E}"/>
                </a:ext>
              </a:extLst>
            </p:cNvPr>
            <p:cNvSpPr>
              <a:spLocks/>
            </p:cNvSpPr>
            <p:nvPr/>
          </p:nvSpPr>
          <p:spPr bwMode="auto">
            <a:xfrm>
              <a:off x="837219" y="11779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212">
              <a:extLst>
                <a:ext uri="{FF2B5EF4-FFF2-40B4-BE49-F238E27FC236}">
                  <a16:creationId xmlns:a16="http://schemas.microsoft.com/office/drawing/2014/main" id="{31BD44C5-64CA-A12E-B2D8-A8AC6085E7C8}"/>
                </a:ext>
              </a:extLst>
            </p:cNvPr>
            <p:cNvSpPr>
              <a:spLocks/>
            </p:cNvSpPr>
            <p:nvPr/>
          </p:nvSpPr>
          <p:spPr bwMode="auto">
            <a:xfrm>
              <a:off x="891194" y="12319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213">
              <a:extLst>
                <a:ext uri="{FF2B5EF4-FFF2-40B4-BE49-F238E27FC236}">
                  <a16:creationId xmlns:a16="http://schemas.microsoft.com/office/drawing/2014/main" id="{FC289A28-9569-4D79-31D0-1865C66EAAA7}"/>
                </a:ext>
              </a:extLst>
            </p:cNvPr>
            <p:cNvSpPr>
              <a:spLocks/>
            </p:cNvSpPr>
            <p:nvPr/>
          </p:nvSpPr>
          <p:spPr bwMode="auto">
            <a:xfrm>
              <a:off x="945169" y="12858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214">
              <a:extLst>
                <a:ext uri="{FF2B5EF4-FFF2-40B4-BE49-F238E27FC236}">
                  <a16:creationId xmlns:a16="http://schemas.microsoft.com/office/drawing/2014/main" id="{17E85A62-694F-D603-2F12-3168E9985C6B}"/>
                </a:ext>
              </a:extLst>
            </p:cNvPr>
            <p:cNvSpPr>
              <a:spLocks/>
            </p:cNvSpPr>
            <p:nvPr/>
          </p:nvSpPr>
          <p:spPr bwMode="auto">
            <a:xfrm>
              <a:off x="999144" y="133985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215">
              <a:extLst>
                <a:ext uri="{FF2B5EF4-FFF2-40B4-BE49-F238E27FC236}">
                  <a16:creationId xmlns:a16="http://schemas.microsoft.com/office/drawing/2014/main" id="{91412F0A-E498-E1B4-B4E1-BEEFE0A604AF}"/>
                </a:ext>
              </a:extLst>
            </p:cNvPr>
            <p:cNvSpPr>
              <a:spLocks/>
            </p:cNvSpPr>
            <p:nvPr/>
          </p:nvSpPr>
          <p:spPr bwMode="auto">
            <a:xfrm>
              <a:off x="1053119" y="139382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216">
              <a:extLst>
                <a:ext uri="{FF2B5EF4-FFF2-40B4-BE49-F238E27FC236}">
                  <a16:creationId xmlns:a16="http://schemas.microsoft.com/office/drawing/2014/main" id="{270DDE8D-B630-48D8-4AA2-49F154952CBD}"/>
                </a:ext>
              </a:extLst>
            </p:cNvPr>
            <p:cNvSpPr>
              <a:spLocks/>
            </p:cNvSpPr>
            <p:nvPr/>
          </p:nvSpPr>
          <p:spPr bwMode="auto">
            <a:xfrm>
              <a:off x="1107094" y="14478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Freeform 217">
              <a:extLst>
                <a:ext uri="{FF2B5EF4-FFF2-40B4-BE49-F238E27FC236}">
                  <a16:creationId xmlns:a16="http://schemas.microsoft.com/office/drawing/2014/main" id="{8E41E687-43C3-FD81-4464-ABB3FCE222EF}"/>
                </a:ext>
              </a:extLst>
            </p:cNvPr>
            <p:cNvSpPr>
              <a:spLocks/>
            </p:cNvSpPr>
            <p:nvPr/>
          </p:nvSpPr>
          <p:spPr bwMode="auto">
            <a:xfrm>
              <a:off x="1161069" y="150177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Freeform 218">
              <a:extLst>
                <a:ext uri="{FF2B5EF4-FFF2-40B4-BE49-F238E27FC236}">
                  <a16:creationId xmlns:a16="http://schemas.microsoft.com/office/drawing/2014/main" id="{3C00ED6D-E7F3-D2C6-F4A2-577E1F644E57}"/>
                </a:ext>
              </a:extLst>
            </p:cNvPr>
            <p:cNvSpPr>
              <a:spLocks/>
            </p:cNvSpPr>
            <p:nvPr/>
          </p:nvSpPr>
          <p:spPr bwMode="auto">
            <a:xfrm>
              <a:off x="1215044" y="15557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219">
              <a:extLst>
                <a:ext uri="{FF2B5EF4-FFF2-40B4-BE49-F238E27FC236}">
                  <a16:creationId xmlns:a16="http://schemas.microsoft.com/office/drawing/2014/main" id="{4AD82541-BFB6-F022-2325-8E7F24AC4DA5}"/>
                </a:ext>
              </a:extLst>
            </p:cNvPr>
            <p:cNvSpPr>
              <a:spLocks/>
            </p:cNvSpPr>
            <p:nvPr/>
          </p:nvSpPr>
          <p:spPr bwMode="auto">
            <a:xfrm>
              <a:off x="1269019" y="160972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220">
              <a:extLst>
                <a:ext uri="{FF2B5EF4-FFF2-40B4-BE49-F238E27FC236}">
                  <a16:creationId xmlns:a16="http://schemas.microsoft.com/office/drawing/2014/main" id="{DDF1A9E2-DD49-4618-DB41-4B8A9F278E1F}"/>
                </a:ext>
              </a:extLst>
            </p:cNvPr>
            <p:cNvSpPr>
              <a:spLocks/>
            </p:cNvSpPr>
            <p:nvPr/>
          </p:nvSpPr>
          <p:spPr bwMode="auto">
            <a:xfrm>
              <a:off x="1322994" y="16637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221">
              <a:extLst>
                <a:ext uri="{FF2B5EF4-FFF2-40B4-BE49-F238E27FC236}">
                  <a16:creationId xmlns:a16="http://schemas.microsoft.com/office/drawing/2014/main" id="{FCDC8D03-2022-D776-3B87-DB2D4F340A6F}"/>
                </a:ext>
              </a:extLst>
            </p:cNvPr>
            <p:cNvSpPr>
              <a:spLocks/>
            </p:cNvSpPr>
            <p:nvPr/>
          </p:nvSpPr>
          <p:spPr bwMode="auto">
            <a:xfrm>
              <a:off x="1376969" y="17176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222">
              <a:extLst>
                <a:ext uri="{FF2B5EF4-FFF2-40B4-BE49-F238E27FC236}">
                  <a16:creationId xmlns:a16="http://schemas.microsoft.com/office/drawing/2014/main" id="{AFC04F0A-1A06-A044-06ED-DEBDA6A47613}"/>
                </a:ext>
              </a:extLst>
            </p:cNvPr>
            <p:cNvSpPr>
              <a:spLocks/>
            </p:cNvSpPr>
            <p:nvPr/>
          </p:nvSpPr>
          <p:spPr bwMode="auto">
            <a:xfrm>
              <a:off x="1430944" y="17716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223">
              <a:extLst>
                <a:ext uri="{FF2B5EF4-FFF2-40B4-BE49-F238E27FC236}">
                  <a16:creationId xmlns:a16="http://schemas.microsoft.com/office/drawing/2014/main" id="{2685C8D3-B75A-C156-9707-6736EA5D8785}"/>
                </a:ext>
              </a:extLst>
            </p:cNvPr>
            <p:cNvSpPr>
              <a:spLocks/>
            </p:cNvSpPr>
            <p:nvPr/>
          </p:nvSpPr>
          <p:spPr bwMode="auto">
            <a:xfrm>
              <a:off x="1484919" y="18256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224">
              <a:extLst>
                <a:ext uri="{FF2B5EF4-FFF2-40B4-BE49-F238E27FC236}">
                  <a16:creationId xmlns:a16="http://schemas.microsoft.com/office/drawing/2014/main" id="{B31C978E-2E84-A9B3-B190-16AD6F1D39F4}"/>
                </a:ext>
              </a:extLst>
            </p:cNvPr>
            <p:cNvSpPr>
              <a:spLocks/>
            </p:cNvSpPr>
            <p:nvPr/>
          </p:nvSpPr>
          <p:spPr bwMode="auto">
            <a:xfrm>
              <a:off x="1538894" y="18796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225">
              <a:extLst>
                <a:ext uri="{FF2B5EF4-FFF2-40B4-BE49-F238E27FC236}">
                  <a16:creationId xmlns:a16="http://schemas.microsoft.com/office/drawing/2014/main" id="{42106BC6-395E-93CE-3F14-A319C1B15524}"/>
                </a:ext>
              </a:extLst>
            </p:cNvPr>
            <p:cNvSpPr>
              <a:spLocks/>
            </p:cNvSpPr>
            <p:nvPr/>
          </p:nvSpPr>
          <p:spPr bwMode="auto">
            <a:xfrm>
              <a:off x="1592869" y="19335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Freeform 226">
              <a:extLst>
                <a:ext uri="{FF2B5EF4-FFF2-40B4-BE49-F238E27FC236}">
                  <a16:creationId xmlns:a16="http://schemas.microsoft.com/office/drawing/2014/main" id="{819282CF-5D7F-3D8B-F04E-A5B2285A1850}"/>
                </a:ext>
              </a:extLst>
            </p:cNvPr>
            <p:cNvSpPr>
              <a:spLocks/>
            </p:cNvSpPr>
            <p:nvPr/>
          </p:nvSpPr>
          <p:spPr bwMode="auto">
            <a:xfrm>
              <a:off x="522894" y="950913"/>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Freeform 227">
              <a:extLst>
                <a:ext uri="{FF2B5EF4-FFF2-40B4-BE49-F238E27FC236}">
                  <a16:creationId xmlns:a16="http://schemas.microsoft.com/office/drawing/2014/main" id="{2C04348E-3B6A-23B1-5B01-A94321AA36CE}"/>
                </a:ext>
              </a:extLst>
            </p:cNvPr>
            <p:cNvSpPr>
              <a:spLocks/>
            </p:cNvSpPr>
            <p:nvPr/>
          </p:nvSpPr>
          <p:spPr bwMode="auto">
            <a:xfrm>
              <a:off x="576869" y="10048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228">
              <a:extLst>
                <a:ext uri="{FF2B5EF4-FFF2-40B4-BE49-F238E27FC236}">
                  <a16:creationId xmlns:a16="http://schemas.microsoft.com/office/drawing/2014/main" id="{A5F37EFA-2DD0-3E84-DCD5-55CB59688396}"/>
                </a:ext>
              </a:extLst>
            </p:cNvPr>
            <p:cNvSpPr>
              <a:spLocks/>
            </p:cNvSpPr>
            <p:nvPr/>
          </p:nvSpPr>
          <p:spPr bwMode="auto">
            <a:xfrm>
              <a:off x="630844" y="10588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229">
              <a:extLst>
                <a:ext uri="{FF2B5EF4-FFF2-40B4-BE49-F238E27FC236}">
                  <a16:creationId xmlns:a16="http://schemas.microsoft.com/office/drawing/2014/main" id="{0CFF684F-1CAD-74B5-98A5-3DF2101E7524}"/>
                </a:ext>
              </a:extLst>
            </p:cNvPr>
            <p:cNvSpPr>
              <a:spLocks/>
            </p:cNvSpPr>
            <p:nvPr/>
          </p:nvSpPr>
          <p:spPr bwMode="auto">
            <a:xfrm>
              <a:off x="684819" y="1112838"/>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230">
              <a:extLst>
                <a:ext uri="{FF2B5EF4-FFF2-40B4-BE49-F238E27FC236}">
                  <a16:creationId xmlns:a16="http://schemas.microsoft.com/office/drawing/2014/main" id="{09B0008A-AF27-C5AD-BEC5-98B7BAADC0A0}"/>
                </a:ext>
              </a:extLst>
            </p:cNvPr>
            <p:cNvSpPr>
              <a:spLocks/>
            </p:cNvSpPr>
            <p:nvPr/>
          </p:nvSpPr>
          <p:spPr bwMode="auto">
            <a:xfrm>
              <a:off x="738794" y="11668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231">
              <a:extLst>
                <a:ext uri="{FF2B5EF4-FFF2-40B4-BE49-F238E27FC236}">
                  <a16:creationId xmlns:a16="http://schemas.microsoft.com/office/drawing/2014/main" id="{7FB1997E-4F07-EA89-A0B0-A67DF321FED4}"/>
                </a:ext>
              </a:extLst>
            </p:cNvPr>
            <p:cNvSpPr>
              <a:spLocks/>
            </p:cNvSpPr>
            <p:nvPr/>
          </p:nvSpPr>
          <p:spPr bwMode="auto">
            <a:xfrm>
              <a:off x="792769" y="1222375"/>
              <a:ext cx="36513" cy="34925"/>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232">
              <a:extLst>
                <a:ext uri="{FF2B5EF4-FFF2-40B4-BE49-F238E27FC236}">
                  <a16:creationId xmlns:a16="http://schemas.microsoft.com/office/drawing/2014/main" id="{269AF698-F999-50D5-E9EC-34B13BC92FFF}"/>
                </a:ext>
              </a:extLst>
            </p:cNvPr>
            <p:cNvSpPr>
              <a:spLocks/>
            </p:cNvSpPr>
            <p:nvPr/>
          </p:nvSpPr>
          <p:spPr bwMode="auto">
            <a:xfrm>
              <a:off x="846744" y="12763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233">
              <a:extLst>
                <a:ext uri="{FF2B5EF4-FFF2-40B4-BE49-F238E27FC236}">
                  <a16:creationId xmlns:a16="http://schemas.microsoft.com/office/drawing/2014/main" id="{4ADE88A5-6760-47EB-06D3-9C9DD1BDCB02}"/>
                </a:ext>
              </a:extLst>
            </p:cNvPr>
            <p:cNvSpPr>
              <a:spLocks/>
            </p:cNvSpPr>
            <p:nvPr/>
          </p:nvSpPr>
          <p:spPr bwMode="auto">
            <a:xfrm>
              <a:off x="900719" y="13303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234">
              <a:extLst>
                <a:ext uri="{FF2B5EF4-FFF2-40B4-BE49-F238E27FC236}">
                  <a16:creationId xmlns:a16="http://schemas.microsoft.com/office/drawing/2014/main" id="{CA025ABD-6598-D645-3F39-D4DFDF8815E2}"/>
                </a:ext>
              </a:extLst>
            </p:cNvPr>
            <p:cNvSpPr>
              <a:spLocks/>
            </p:cNvSpPr>
            <p:nvPr/>
          </p:nvSpPr>
          <p:spPr bwMode="auto">
            <a:xfrm>
              <a:off x="954694" y="13843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235">
              <a:extLst>
                <a:ext uri="{FF2B5EF4-FFF2-40B4-BE49-F238E27FC236}">
                  <a16:creationId xmlns:a16="http://schemas.microsoft.com/office/drawing/2014/main" id="{402485B0-C24F-CD79-055C-08B136A092E5}"/>
                </a:ext>
              </a:extLst>
            </p:cNvPr>
            <p:cNvSpPr>
              <a:spLocks/>
            </p:cNvSpPr>
            <p:nvPr/>
          </p:nvSpPr>
          <p:spPr bwMode="auto">
            <a:xfrm>
              <a:off x="1008669" y="143827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236">
              <a:extLst>
                <a:ext uri="{FF2B5EF4-FFF2-40B4-BE49-F238E27FC236}">
                  <a16:creationId xmlns:a16="http://schemas.microsoft.com/office/drawing/2014/main" id="{4A1B1631-E148-BFF1-6148-FE63944C29AE}"/>
                </a:ext>
              </a:extLst>
            </p:cNvPr>
            <p:cNvSpPr>
              <a:spLocks/>
            </p:cNvSpPr>
            <p:nvPr/>
          </p:nvSpPr>
          <p:spPr bwMode="auto">
            <a:xfrm>
              <a:off x="1062644" y="14922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237">
              <a:extLst>
                <a:ext uri="{FF2B5EF4-FFF2-40B4-BE49-F238E27FC236}">
                  <a16:creationId xmlns:a16="http://schemas.microsoft.com/office/drawing/2014/main" id="{0E3DF2AB-05DF-427A-BE55-85F34D916F54}"/>
                </a:ext>
              </a:extLst>
            </p:cNvPr>
            <p:cNvSpPr>
              <a:spLocks/>
            </p:cNvSpPr>
            <p:nvPr/>
          </p:nvSpPr>
          <p:spPr bwMode="auto">
            <a:xfrm>
              <a:off x="1116619" y="15462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Freeform 238">
              <a:extLst>
                <a:ext uri="{FF2B5EF4-FFF2-40B4-BE49-F238E27FC236}">
                  <a16:creationId xmlns:a16="http://schemas.microsoft.com/office/drawing/2014/main" id="{70B16042-F791-3D7F-FCB3-BFAB6072FFFC}"/>
                </a:ext>
              </a:extLst>
            </p:cNvPr>
            <p:cNvSpPr>
              <a:spLocks/>
            </p:cNvSpPr>
            <p:nvPr/>
          </p:nvSpPr>
          <p:spPr bwMode="auto">
            <a:xfrm>
              <a:off x="1170594" y="160020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239">
              <a:extLst>
                <a:ext uri="{FF2B5EF4-FFF2-40B4-BE49-F238E27FC236}">
                  <a16:creationId xmlns:a16="http://schemas.microsoft.com/office/drawing/2014/main" id="{33E9B701-979A-3377-8266-B126FF5CBE72}"/>
                </a:ext>
              </a:extLst>
            </p:cNvPr>
            <p:cNvSpPr>
              <a:spLocks/>
            </p:cNvSpPr>
            <p:nvPr/>
          </p:nvSpPr>
          <p:spPr bwMode="auto">
            <a:xfrm>
              <a:off x="1224569" y="16541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240">
              <a:extLst>
                <a:ext uri="{FF2B5EF4-FFF2-40B4-BE49-F238E27FC236}">
                  <a16:creationId xmlns:a16="http://schemas.microsoft.com/office/drawing/2014/main" id="{CC393173-F499-2648-A9A8-294446D64E4B}"/>
                </a:ext>
              </a:extLst>
            </p:cNvPr>
            <p:cNvSpPr>
              <a:spLocks/>
            </p:cNvSpPr>
            <p:nvPr/>
          </p:nvSpPr>
          <p:spPr bwMode="auto">
            <a:xfrm>
              <a:off x="1278544" y="17081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241">
              <a:extLst>
                <a:ext uri="{FF2B5EF4-FFF2-40B4-BE49-F238E27FC236}">
                  <a16:creationId xmlns:a16="http://schemas.microsoft.com/office/drawing/2014/main" id="{C5ACCD88-0EE5-6A50-5616-1B8602C42AD4}"/>
                </a:ext>
              </a:extLst>
            </p:cNvPr>
            <p:cNvSpPr>
              <a:spLocks/>
            </p:cNvSpPr>
            <p:nvPr/>
          </p:nvSpPr>
          <p:spPr bwMode="auto">
            <a:xfrm>
              <a:off x="1332519" y="176212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242">
              <a:extLst>
                <a:ext uri="{FF2B5EF4-FFF2-40B4-BE49-F238E27FC236}">
                  <a16:creationId xmlns:a16="http://schemas.microsoft.com/office/drawing/2014/main" id="{8ED22EFD-33A5-F82B-E5F1-B1C489F4F466}"/>
                </a:ext>
              </a:extLst>
            </p:cNvPr>
            <p:cNvSpPr>
              <a:spLocks/>
            </p:cNvSpPr>
            <p:nvPr/>
          </p:nvSpPr>
          <p:spPr bwMode="auto">
            <a:xfrm>
              <a:off x="1386494" y="18161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243">
              <a:extLst>
                <a:ext uri="{FF2B5EF4-FFF2-40B4-BE49-F238E27FC236}">
                  <a16:creationId xmlns:a16="http://schemas.microsoft.com/office/drawing/2014/main" id="{ED91A15A-80E0-83E5-9183-AB12AB2EAB76}"/>
                </a:ext>
              </a:extLst>
            </p:cNvPr>
            <p:cNvSpPr>
              <a:spLocks/>
            </p:cNvSpPr>
            <p:nvPr/>
          </p:nvSpPr>
          <p:spPr bwMode="auto">
            <a:xfrm>
              <a:off x="1440469" y="18700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244">
              <a:extLst>
                <a:ext uri="{FF2B5EF4-FFF2-40B4-BE49-F238E27FC236}">
                  <a16:creationId xmlns:a16="http://schemas.microsoft.com/office/drawing/2014/main" id="{0BA924A2-53EC-9FA7-66EB-7D72D719BBDD}"/>
                </a:ext>
              </a:extLst>
            </p:cNvPr>
            <p:cNvSpPr>
              <a:spLocks/>
            </p:cNvSpPr>
            <p:nvPr/>
          </p:nvSpPr>
          <p:spPr bwMode="auto">
            <a:xfrm>
              <a:off x="1494444" y="19240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245">
              <a:extLst>
                <a:ext uri="{FF2B5EF4-FFF2-40B4-BE49-F238E27FC236}">
                  <a16:creationId xmlns:a16="http://schemas.microsoft.com/office/drawing/2014/main" id="{6CFA558C-1D30-9C86-1D70-C31DB24CB0A0}"/>
                </a:ext>
              </a:extLst>
            </p:cNvPr>
            <p:cNvSpPr>
              <a:spLocks/>
            </p:cNvSpPr>
            <p:nvPr/>
          </p:nvSpPr>
          <p:spPr bwMode="auto">
            <a:xfrm>
              <a:off x="1550007" y="1978025"/>
              <a:ext cx="34925"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246">
              <a:extLst>
                <a:ext uri="{FF2B5EF4-FFF2-40B4-BE49-F238E27FC236}">
                  <a16:creationId xmlns:a16="http://schemas.microsoft.com/office/drawing/2014/main" id="{37EA13EB-735A-ADB9-1012-59DEBFFE9624}"/>
                </a:ext>
              </a:extLst>
            </p:cNvPr>
            <p:cNvSpPr>
              <a:spLocks/>
            </p:cNvSpPr>
            <p:nvPr/>
          </p:nvSpPr>
          <p:spPr bwMode="auto">
            <a:xfrm>
              <a:off x="478444" y="9953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Freeform 247">
              <a:extLst>
                <a:ext uri="{FF2B5EF4-FFF2-40B4-BE49-F238E27FC236}">
                  <a16:creationId xmlns:a16="http://schemas.microsoft.com/office/drawing/2014/main" id="{1137A786-7E78-5DDD-694E-559D00C17231}"/>
                </a:ext>
              </a:extLst>
            </p:cNvPr>
            <p:cNvSpPr>
              <a:spLocks/>
            </p:cNvSpPr>
            <p:nvPr/>
          </p:nvSpPr>
          <p:spPr bwMode="auto">
            <a:xfrm>
              <a:off x="532419" y="104933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248">
              <a:extLst>
                <a:ext uri="{FF2B5EF4-FFF2-40B4-BE49-F238E27FC236}">
                  <a16:creationId xmlns:a16="http://schemas.microsoft.com/office/drawing/2014/main" id="{2D5DC407-8756-8C35-272F-271B761D21FF}"/>
                </a:ext>
              </a:extLst>
            </p:cNvPr>
            <p:cNvSpPr>
              <a:spLocks noChangeArrowheads="1"/>
            </p:cNvSpPr>
            <p:nvPr/>
          </p:nvSpPr>
          <p:spPr bwMode="auto">
            <a:xfrm>
              <a:off x="587982" y="11049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249">
              <a:extLst>
                <a:ext uri="{FF2B5EF4-FFF2-40B4-BE49-F238E27FC236}">
                  <a16:creationId xmlns:a16="http://schemas.microsoft.com/office/drawing/2014/main" id="{FAB8E4DA-D53C-239F-1A0C-B5B2ACDB7F7C}"/>
                </a:ext>
              </a:extLst>
            </p:cNvPr>
            <p:cNvSpPr>
              <a:spLocks/>
            </p:cNvSpPr>
            <p:nvPr/>
          </p:nvSpPr>
          <p:spPr bwMode="auto">
            <a:xfrm>
              <a:off x="640369" y="11572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250">
              <a:extLst>
                <a:ext uri="{FF2B5EF4-FFF2-40B4-BE49-F238E27FC236}">
                  <a16:creationId xmlns:a16="http://schemas.microsoft.com/office/drawing/2014/main" id="{7F1F0791-563A-2F1F-06AD-B5FD001025AA}"/>
                </a:ext>
              </a:extLst>
            </p:cNvPr>
            <p:cNvSpPr>
              <a:spLocks/>
            </p:cNvSpPr>
            <p:nvPr/>
          </p:nvSpPr>
          <p:spPr bwMode="auto">
            <a:xfrm>
              <a:off x="694344" y="1211263"/>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251">
              <a:extLst>
                <a:ext uri="{FF2B5EF4-FFF2-40B4-BE49-F238E27FC236}">
                  <a16:creationId xmlns:a16="http://schemas.microsoft.com/office/drawing/2014/main" id="{F9CF0D96-286E-9128-81ED-EB542968078D}"/>
                </a:ext>
              </a:extLst>
            </p:cNvPr>
            <p:cNvSpPr>
              <a:spLocks/>
            </p:cNvSpPr>
            <p:nvPr/>
          </p:nvSpPr>
          <p:spPr bwMode="auto">
            <a:xfrm>
              <a:off x="748319" y="1265238"/>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252">
              <a:extLst>
                <a:ext uri="{FF2B5EF4-FFF2-40B4-BE49-F238E27FC236}">
                  <a16:creationId xmlns:a16="http://schemas.microsoft.com/office/drawing/2014/main" id="{266A23A8-A9F3-42C4-77AE-5296E4C520B5}"/>
                </a:ext>
              </a:extLst>
            </p:cNvPr>
            <p:cNvSpPr>
              <a:spLocks/>
            </p:cNvSpPr>
            <p:nvPr/>
          </p:nvSpPr>
          <p:spPr bwMode="auto">
            <a:xfrm>
              <a:off x="802294" y="13192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253">
              <a:extLst>
                <a:ext uri="{FF2B5EF4-FFF2-40B4-BE49-F238E27FC236}">
                  <a16:creationId xmlns:a16="http://schemas.microsoft.com/office/drawing/2014/main" id="{6175D4B3-4286-2114-04B6-C535E959B29E}"/>
                </a:ext>
              </a:extLst>
            </p:cNvPr>
            <p:cNvSpPr>
              <a:spLocks/>
            </p:cNvSpPr>
            <p:nvPr/>
          </p:nvSpPr>
          <p:spPr bwMode="auto">
            <a:xfrm>
              <a:off x="856269" y="137318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254">
              <a:extLst>
                <a:ext uri="{FF2B5EF4-FFF2-40B4-BE49-F238E27FC236}">
                  <a16:creationId xmlns:a16="http://schemas.microsoft.com/office/drawing/2014/main" id="{2671F2C3-A1CF-C92F-51BB-87663E5814C2}"/>
                </a:ext>
              </a:extLst>
            </p:cNvPr>
            <p:cNvSpPr>
              <a:spLocks/>
            </p:cNvSpPr>
            <p:nvPr/>
          </p:nvSpPr>
          <p:spPr bwMode="auto">
            <a:xfrm>
              <a:off x="910244" y="1427163"/>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255">
              <a:extLst>
                <a:ext uri="{FF2B5EF4-FFF2-40B4-BE49-F238E27FC236}">
                  <a16:creationId xmlns:a16="http://schemas.microsoft.com/office/drawing/2014/main" id="{A61B61C2-FF9D-14E6-6161-53FC75273EF1}"/>
                </a:ext>
              </a:extLst>
            </p:cNvPr>
            <p:cNvSpPr>
              <a:spLocks/>
            </p:cNvSpPr>
            <p:nvPr/>
          </p:nvSpPr>
          <p:spPr bwMode="auto">
            <a:xfrm>
              <a:off x="964219" y="148113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256">
              <a:extLst>
                <a:ext uri="{FF2B5EF4-FFF2-40B4-BE49-F238E27FC236}">
                  <a16:creationId xmlns:a16="http://schemas.microsoft.com/office/drawing/2014/main" id="{023806EB-552C-94E3-2965-31BC1F0B5FAF}"/>
                </a:ext>
              </a:extLst>
            </p:cNvPr>
            <p:cNvSpPr>
              <a:spLocks/>
            </p:cNvSpPr>
            <p:nvPr/>
          </p:nvSpPr>
          <p:spPr bwMode="auto">
            <a:xfrm>
              <a:off x="1018194" y="1536700"/>
              <a:ext cx="36513" cy="34925"/>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257">
              <a:extLst>
                <a:ext uri="{FF2B5EF4-FFF2-40B4-BE49-F238E27FC236}">
                  <a16:creationId xmlns:a16="http://schemas.microsoft.com/office/drawing/2014/main" id="{F249E0C1-67F9-7E76-CE90-05D3A471FFE0}"/>
                </a:ext>
              </a:extLst>
            </p:cNvPr>
            <p:cNvSpPr>
              <a:spLocks/>
            </p:cNvSpPr>
            <p:nvPr/>
          </p:nvSpPr>
          <p:spPr bwMode="auto">
            <a:xfrm>
              <a:off x="1072169" y="159067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258">
              <a:extLst>
                <a:ext uri="{FF2B5EF4-FFF2-40B4-BE49-F238E27FC236}">
                  <a16:creationId xmlns:a16="http://schemas.microsoft.com/office/drawing/2014/main" id="{36FD9416-1D28-D83F-4723-9DBC3A70AE74}"/>
                </a:ext>
              </a:extLst>
            </p:cNvPr>
            <p:cNvSpPr>
              <a:spLocks/>
            </p:cNvSpPr>
            <p:nvPr/>
          </p:nvSpPr>
          <p:spPr bwMode="auto">
            <a:xfrm>
              <a:off x="1126144" y="16446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259">
              <a:extLst>
                <a:ext uri="{FF2B5EF4-FFF2-40B4-BE49-F238E27FC236}">
                  <a16:creationId xmlns:a16="http://schemas.microsoft.com/office/drawing/2014/main" id="{86F1BB40-BC56-12D9-8975-27202536AF77}"/>
                </a:ext>
              </a:extLst>
            </p:cNvPr>
            <p:cNvSpPr>
              <a:spLocks/>
            </p:cNvSpPr>
            <p:nvPr/>
          </p:nvSpPr>
          <p:spPr bwMode="auto">
            <a:xfrm>
              <a:off x="1180119" y="169862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260">
              <a:extLst>
                <a:ext uri="{FF2B5EF4-FFF2-40B4-BE49-F238E27FC236}">
                  <a16:creationId xmlns:a16="http://schemas.microsoft.com/office/drawing/2014/main" id="{21EAF8E6-69E4-8E39-B85B-6590778B6F8E}"/>
                </a:ext>
              </a:extLst>
            </p:cNvPr>
            <p:cNvSpPr>
              <a:spLocks/>
            </p:cNvSpPr>
            <p:nvPr/>
          </p:nvSpPr>
          <p:spPr bwMode="auto">
            <a:xfrm>
              <a:off x="1235682" y="1752600"/>
              <a:ext cx="34925"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261">
              <a:extLst>
                <a:ext uri="{FF2B5EF4-FFF2-40B4-BE49-F238E27FC236}">
                  <a16:creationId xmlns:a16="http://schemas.microsoft.com/office/drawing/2014/main" id="{2F9554D7-D65A-230B-6B1D-7C83B0613669}"/>
                </a:ext>
              </a:extLst>
            </p:cNvPr>
            <p:cNvSpPr>
              <a:spLocks/>
            </p:cNvSpPr>
            <p:nvPr/>
          </p:nvSpPr>
          <p:spPr bwMode="auto">
            <a:xfrm>
              <a:off x="1289657" y="18065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262">
              <a:extLst>
                <a:ext uri="{FF2B5EF4-FFF2-40B4-BE49-F238E27FC236}">
                  <a16:creationId xmlns:a16="http://schemas.microsoft.com/office/drawing/2014/main" id="{4E038F6E-FDAD-CECD-6E17-B5E384A6DDA2}"/>
                </a:ext>
              </a:extLst>
            </p:cNvPr>
            <p:cNvSpPr>
              <a:spLocks/>
            </p:cNvSpPr>
            <p:nvPr/>
          </p:nvSpPr>
          <p:spPr bwMode="auto">
            <a:xfrm>
              <a:off x="1343632" y="1860550"/>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263">
              <a:extLst>
                <a:ext uri="{FF2B5EF4-FFF2-40B4-BE49-F238E27FC236}">
                  <a16:creationId xmlns:a16="http://schemas.microsoft.com/office/drawing/2014/main" id="{BFD7E722-DD95-E5C9-9217-4D1E7D68AC16}"/>
                </a:ext>
              </a:extLst>
            </p:cNvPr>
            <p:cNvSpPr>
              <a:spLocks/>
            </p:cNvSpPr>
            <p:nvPr/>
          </p:nvSpPr>
          <p:spPr bwMode="auto">
            <a:xfrm>
              <a:off x="1397607" y="191452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264">
              <a:extLst>
                <a:ext uri="{FF2B5EF4-FFF2-40B4-BE49-F238E27FC236}">
                  <a16:creationId xmlns:a16="http://schemas.microsoft.com/office/drawing/2014/main" id="{58E9C0D6-7B85-6F24-67A9-40DFE88F2958}"/>
                </a:ext>
              </a:extLst>
            </p:cNvPr>
            <p:cNvSpPr>
              <a:spLocks/>
            </p:cNvSpPr>
            <p:nvPr/>
          </p:nvSpPr>
          <p:spPr bwMode="auto">
            <a:xfrm>
              <a:off x="1451582" y="19685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265">
              <a:extLst>
                <a:ext uri="{FF2B5EF4-FFF2-40B4-BE49-F238E27FC236}">
                  <a16:creationId xmlns:a16="http://schemas.microsoft.com/office/drawing/2014/main" id="{B41C9561-F8C2-50B8-4D4C-92E0FDCDD36A}"/>
                </a:ext>
              </a:extLst>
            </p:cNvPr>
            <p:cNvSpPr>
              <a:spLocks/>
            </p:cNvSpPr>
            <p:nvPr/>
          </p:nvSpPr>
          <p:spPr bwMode="auto">
            <a:xfrm>
              <a:off x="1505557" y="202247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266" name="Freeform 881">
            <a:extLst>
              <a:ext uri="{FF2B5EF4-FFF2-40B4-BE49-F238E27FC236}">
                <a16:creationId xmlns:a16="http://schemas.microsoft.com/office/drawing/2014/main" id="{075C12CE-4D0F-6D5F-998B-910F623A00AD}"/>
              </a:ext>
            </a:extLst>
          </p:cNvPr>
          <p:cNvSpPr>
            <a:spLocks/>
          </p:cNvSpPr>
          <p:nvPr userDrawn="1"/>
        </p:nvSpPr>
        <p:spPr bwMode="auto">
          <a:xfrm>
            <a:off x="8403036" y="4402536"/>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7" name="Freeform 352">
            <a:extLst>
              <a:ext uri="{FF2B5EF4-FFF2-40B4-BE49-F238E27FC236}">
                <a16:creationId xmlns:a16="http://schemas.microsoft.com/office/drawing/2014/main" id="{7FDB592B-FFD7-C968-8799-C1D2B9FCC36E}"/>
              </a:ext>
            </a:extLst>
          </p:cNvPr>
          <p:cNvSpPr>
            <a:spLocks/>
          </p:cNvSpPr>
          <p:nvPr userDrawn="1"/>
        </p:nvSpPr>
        <p:spPr bwMode="auto">
          <a:xfrm>
            <a:off x="-1093603" y="3011591"/>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723900" y="552450"/>
            <a:ext cx="7696200" cy="71556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4"/>
          <p:cNvSpPr txBox="1">
            <a:spLocks noGrp="1"/>
          </p:cNvSpPr>
          <p:nvPr>
            <p:ph type="body" idx="1"/>
          </p:nvPr>
        </p:nvSpPr>
        <p:spPr>
          <a:xfrm>
            <a:off x="723900" y="1369219"/>
            <a:ext cx="7696200" cy="3221831"/>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Anaheim"/>
                <a:ea typeface="Anaheim"/>
                <a:cs typeface="Anaheim"/>
                <a:sym typeface="Anaheim"/>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naheim"/>
                <a:ea typeface="Anaheim"/>
                <a:cs typeface="Anaheim"/>
                <a:sym typeface="Anaheim"/>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naheim"/>
                <a:ea typeface="Anaheim"/>
                <a:cs typeface="Anaheim"/>
                <a:sym typeface="Anaheim"/>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naheim"/>
                <a:ea typeface="Anaheim"/>
                <a:cs typeface="Anaheim"/>
                <a:sym typeface="Anaheim"/>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naheim"/>
                <a:ea typeface="Anaheim"/>
                <a:cs typeface="Anaheim"/>
                <a:sym typeface="Anaheim"/>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dirty="0"/>
          </a:p>
        </p:txBody>
      </p:sp>
      <p:sp>
        <p:nvSpPr>
          <p:cNvPr id="8" name="Google Shape;8;p14"/>
          <p:cNvSpPr txBox="1">
            <a:spLocks noGrp="1"/>
          </p:cNvSpPr>
          <p:nvPr>
            <p:ph type="dt" idx="10"/>
          </p:nvPr>
        </p:nvSpPr>
        <p:spPr>
          <a:xfrm>
            <a:off x="723900" y="4767263"/>
            <a:ext cx="196215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6457950" y="4767263"/>
            <a:ext cx="196215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66" r:id="rId5"/>
    <p:sldLayoutId id="2147483659" r:id="rId6"/>
    <p:sldLayoutId id="2147483660" r:id="rId7"/>
    <p:sldLayoutId id="214748366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gif"/><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a:spLocks noGrp="1"/>
          </p:cNvSpPr>
          <p:nvPr>
            <p:ph type="ctrTitle"/>
          </p:nvPr>
        </p:nvSpPr>
        <p:spPr/>
        <p:txBody>
          <a:bodyPr/>
          <a:lstStyle/>
          <a:p>
            <a:pPr lvl="0"/>
            <a:r>
              <a:rPr lang="en-US" dirty="0"/>
              <a:t>SOKOBAN AI</a:t>
            </a:r>
            <a:br>
              <a:rPr lang="en-US" dirty="0"/>
            </a:br>
            <a:r>
              <a:rPr lang="en-US" dirty="0"/>
              <a:t>PROJECT</a:t>
            </a:r>
          </a:p>
        </p:txBody>
      </p:sp>
      <p:sp>
        <p:nvSpPr>
          <p:cNvPr id="78" name="Google Shape;78;p1"/>
          <p:cNvSpPr txBox="1">
            <a:spLocks noGrp="1"/>
          </p:cNvSpPr>
          <p:nvPr>
            <p:ph type="subTitle" idx="1"/>
          </p:nvPr>
        </p:nvSpPr>
        <p:spPr>
          <a:xfrm>
            <a:off x="1143000" y="3126858"/>
            <a:ext cx="6858000" cy="351388"/>
          </a:xfrm>
        </p:spPr>
        <p:txBody>
          <a:bodyPr/>
          <a:lstStyle/>
          <a:p>
            <a:pPr lvl="0"/>
            <a:r>
              <a:rPr lang="vi-VN" sz="2000" dirty="0"/>
              <a:t>Nhóm 7</a:t>
            </a:r>
            <a:endParaRPr lang="en-US" sz="2000" dirty="0"/>
          </a:p>
        </p:txBody>
      </p:sp>
      <p:grpSp>
        <p:nvGrpSpPr>
          <p:cNvPr id="836" name="Group 835">
            <a:extLst>
              <a:ext uri="{FF2B5EF4-FFF2-40B4-BE49-F238E27FC236}">
                <a16:creationId xmlns:a16="http://schemas.microsoft.com/office/drawing/2014/main" id="{31AC16FC-AEF4-7332-4245-2AD669A3C5D4}"/>
              </a:ext>
            </a:extLst>
          </p:cNvPr>
          <p:cNvGrpSpPr/>
          <p:nvPr/>
        </p:nvGrpSpPr>
        <p:grpSpPr>
          <a:xfrm>
            <a:off x="7299731" y="-188874"/>
            <a:ext cx="2300556" cy="2575530"/>
            <a:chOff x="3238240" y="323850"/>
            <a:chExt cx="1739901" cy="1947863"/>
          </a:xfrm>
        </p:grpSpPr>
        <p:sp>
          <p:nvSpPr>
            <p:cNvPr id="837" name="Freeform 352">
              <a:extLst>
                <a:ext uri="{FF2B5EF4-FFF2-40B4-BE49-F238E27FC236}">
                  <a16:creationId xmlns:a16="http://schemas.microsoft.com/office/drawing/2014/main" id="{4031C319-4D43-65E7-D8A3-763518BDFCB1}"/>
                </a:ext>
              </a:extLst>
            </p:cNvPr>
            <p:cNvSpPr>
              <a:spLocks/>
            </p:cNvSpPr>
            <p:nvPr/>
          </p:nvSpPr>
          <p:spPr bwMode="auto">
            <a:xfrm>
              <a:off x="3238240" y="323850"/>
              <a:ext cx="1654175" cy="1947863"/>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8" name="Freeform 353">
              <a:extLst>
                <a:ext uri="{FF2B5EF4-FFF2-40B4-BE49-F238E27FC236}">
                  <a16:creationId xmlns:a16="http://schemas.microsoft.com/office/drawing/2014/main" id="{7B18F7C8-35B0-1E49-78B2-44873FFA069F}"/>
                </a:ext>
              </a:extLst>
            </p:cNvPr>
            <p:cNvSpPr>
              <a:spLocks/>
            </p:cNvSpPr>
            <p:nvPr/>
          </p:nvSpPr>
          <p:spPr bwMode="auto">
            <a:xfrm>
              <a:off x="4036753" y="947738"/>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9" name="Freeform 354">
              <a:extLst>
                <a:ext uri="{FF2B5EF4-FFF2-40B4-BE49-F238E27FC236}">
                  <a16:creationId xmlns:a16="http://schemas.microsoft.com/office/drawing/2014/main" id="{F229DF5C-6D03-645C-D7B5-C5BC18DCCEF2}"/>
                </a:ext>
              </a:extLst>
            </p:cNvPr>
            <p:cNvSpPr>
              <a:spLocks/>
            </p:cNvSpPr>
            <p:nvPr/>
          </p:nvSpPr>
          <p:spPr bwMode="auto">
            <a:xfrm>
              <a:off x="3724015" y="1260475"/>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0" name="Freeform 355">
              <a:extLst>
                <a:ext uri="{FF2B5EF4-FFF2-40B4-BE49-F238E27FC236}">
                  <a16:creationId xmlns:a16="http://schemas.microsoft.com/office/drawing/2014/main" id="{236F2C65-6F09-5015-1950-297B8231FE3A}"/>
                </a:ext>
              </a:extLst>
            </p:cNvPr>
            <p:cNvSpPr>
              <a:spLocks/>
            </p:cNvSpPr>
            <p:nvPr/>
          </p:nvSpPr>
          <p:spPr bwMode="auto">
            <a:xfrm>
              <a:off x="4109778" y="1271588"/>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1" name="Freeform 356">
              <a:extLst>
                <a:ext uri="{FF2B5EF4-FFF2-40B4-BE49-F238E27FC236}">
                  <a16:creationId xmlns:a16="http://schemas.microsoft.com/office/drawing/2014/main" id="{D5E04068-30CE-603B-B5E1-EAC88BC6129F}"/>
                </a:ext>
              </a:extLst>
            </p:cNvPr>
            <p:cNvSpPr>
              <a:spLocks/>
            </p:cNvSpPr>
            <p:nvPr/>
          </p:nvSpPr>
          <p:spPr bwMode="auto">
            <a:xfrm>
              <a:off x="4192328" y="1189038"/>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1104" name="Group 1103">
            <a:extLst>
              <a:ext uri="{FF2B5EF4-FFF2-40B4-BE49-F238E27FC236}">
                <a16:creationId xmlns:a16="http://schemas.microsoft.com/office/drawing/2014/main" id="{4A988A65-2E46-B550-F28A-B96596A88AEE}"/>
              </a:ext>
            </a:extLst>
          </p:cNvPr>
          <p:cNvGrpSpPr/>
          <p:nvPr/>
        </p:nvGrpSpPr>
        <p:grpSpPr>
          <a:xfrm>
            <a:off x="-8453" y="2367224"/>
            <a:ext cx="2187206" cy="2789633"/>
            <a:chOff x="3700202" y="2700338"/>
            <a:chExt cx="1654175" cy="2109788"/>
          </a:xfrm>
        </p:grpSpPr>
        <p:sp>
          <p:nvSpPr>
            <p:cNvPr id="1105" name="Freeform 880">
              <a:extLst>
                <a:ext uri="{FF2B5EF4-FFF2-40B4-BE49-F238E27FC236}">
                  <a16:creationId xmlns:a16="http://schemas.microsoft.com/office/drawing/2014/main" id="{F4954309-A5D7-314F-52B2-034B54A793DF}"/>
                </a:ext>
              </a:extLst>
            </p:cNvPr>
            <p:cNvSpPr>
              <a:spLocks/>
            </p:cNvSpPr>
            <p:nvPr/>
          </p:nvSpPr>
          <p:spPr bwMode="auto">
            <a:xfrm>
              <a:off x="3700202" y="2700338"/>
              <a:ext cx="1654175" cy="2109788"/>
            </a:xfrm>
            <a:custGeom>
              <a:avLst/>
              <a:gdLst>
                <a:gd name="T0" fmla="*/ 50004 w 50004"/>
                <a:gd name="T1" fmla="*/ 50004 h 63780"/>
                <a:gd name="T2" fmla="*/ 0 w 50004"/>
                <a:gd name="T3" fmla="*/ 0 h 63780"/>
                <a:gd name="T4" fmla="*/ 79 w 50004"/>
                <a:gd name="T5" fmla="*/ 29993 h 63780"/>
                <a:gd name="T6" fmla="*/ 33867 w 50004"/>
                <a:gd name="T7" fmla="*/ 63780 h 63780"/>
                <a:gd name="T8" fmla="*/ 50001 w 50004"/>
                <a:gd name="T9" fmla="*/ 63703 h 63780"/>
                <a:gd name="T10" fmla="*/ 50004 w 50004"/>
                <a:gd name="T11" fmla="*/ 50004 h 63780"/>
              </a:gdLst>
              <a:ahLst/>
              <a:cxnLst>
                <a:cxn ang="0">
                  <a:pos x="T0" y="T1"/>
                </a:cxn>
                <a:cxn ang="0">
                  <a:pos x="T2" y="T3"/>
                </a:cxn>
                <a:cxn ang="0">
                  <a:pos x="T4" y="T5"/>
                </a:cxn>
                <a:cxn ang="0">
                  <a:pos x="T6" y="T7"/>
                </a:cxn>
                <a:cxn ang="0">
                  <a:pos x="T8" y="T9"/>
                </a:cxn>
                <a:cxn ang="0">
                  <a:pos x="T10" y="T11"/>
                </a:cxn>
              </a:cxnLst>
              <a:rect l="0" t="0" r="r" b="b"/>
              <a:pathLst>
                <a:path w="50004" h="63780">
                  <a:moveTo>
                    <a:pt x="50004" y="50004"/>
                  </a:moveTo>
                  <a:lnTo>
                    <a:pt x="0" y="0"/>
                  </a:lnTo>
                  <a:lnTo>
                    <a:pt x="79" y="29993"/>
                  </a:lnTo>
                  <a:lnTo>
                    <a:pt x="33867" y="63780"/>
                  </a:lnTo>
                  <a:lnTo>
                    <a:pt x="50001" y="63703"/>
                  </a:lnTo>
                  <a:lnTo>
                    <a:pt x="50004" y="5000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6" name="Freeform 882">
              <a:extLst>
                <a:ext uri="{FF2B5EF4-FFF2-40B4-BE49-F238E27FC236}">
                  <a16:creationId xmlns:a16="http://schemas.microsoft.com/office/drawing/2014/main" id="{7DB28536-63A3-E3E8-4642-1BA5E80ADDE6}"/>
                </a:ext>
              </a:extLst>
            </p:cNvPr>
            <p:cNvSpPr>
              <a:spLocks/>
            </p:cNvSpPr>
            <p:nvPr/>
          </p:nvSpPr>
          <p:spPr bwMode="auto">
            <a:xfrm>
              <a:off x="3703377" y="3690938"/>
              <a:ext cx="1117600" cy="1117600"/>
            </a:xfrm>
            <a:custGeom>
              <a:avLst/>
              <a:gdLst>
                <a:gd name="T0" fmla="*/ 0 w 33788"/>
                <a:gd name="T1" fmla="*/ 0 h 33787"/>
                <a:gd name="T2" fmla="*/ 33788 w 33788"/>
                <a:gd name="T3" fmla="*/ 33787 h 33787"/>
                <a:gd name="T4" fmla="*/ 36 w 33788"/>
                <a:gd name="T5" fmla="*/ 33751 h 33787"/>
                <a:gd name="T6" fmla="*/ 0 w 33788"/>
                <a:gd name="T7" fmla="*/ 0 h 33787"/>
              </a:gdLst>
              <a:ahLst/>
              <a:cxnLst>
                <a:cxn ang="0">
                  <a:pos x="T0" y="T1"/>
                </a:cxn>
                <a:cxn ang="0">
                  <a:pos x="T2" y="T3"/>
                </a:cxn>
                <a:cxn ang="0">
                  <a:pos x="T4" y="T5"/>
                </a:cxn>
                <a:cxn ang="0">
                  <a:pos x="T6" y="T7"/>
                </a:cxn>
              </a:cxnLst>
              <a:rect l="0" t="0" r="r" b="b"/>
              <a:pathLst>
                <a:path w="33788" h="33787">
                  <a:moveTo>
                    <a:pt x="0" y="0"/>
                  </a:moveTo>
                  <a:lnTo>
                    <a:pt x="33788" y="33787"/>
                  </a:lnTo>
                  <a:lnTo>
                    <a:pt x="36" y="33751"/>
                  </a:lnTo>
                  <a:lnTo>
                    <a:pt x="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7" name="Freeform 883">
              <a:extLst>
                <a:ext uri="{FF2B5EF4-FFF2-40B4-BE49-F238E27FC236}">
                  <a16:creationId xmlns:a16="http://schemas.microsoft.com/office/drawing/2014/main" id="{CFD8116B-5277-543A-8C47-14BFB030A449}"/>
                </a:ext>
              </a:extLst>
            </p:cNvPr>
            <p:cNvSpPr>
              <a:spLocks/>
            </p:cNvSpPr>
            <p:nvPr/>
          </p:nvSpPr>
          <p:spPr bwMode="auto">
            <a:xfrm>
              <a:off x="4057390" y="3656013"/>
              <a:ext cx="935038" cy="652463"/>
            </a:xfrm>
            <a:custGeom>
              <a:avLst/>
              <a:gdLst>
                <a:gd name="T0" fmla="*/ 0 w 28281"/>
                <a:gd name="T1" fmla="*/ 5276 h 19728"/>
                <a:gd name="T2" fmla="*/ 0 w 28281"/>
                <a:gd name="T3" fmla="*/ 5276 h 19728"/>
                <a:gd name="T4" fmla="*/ 19104 w 28281"/>
                <a:gd name="T5" fmla="*/ 5276 h 19728"/>
                <a:gd name="T6" fmla="*/ 28281 w 28281"/>
                <a:gd name="T7" fmla="*/ 14453 h 19728"/>
                <a:gd name="T8" fmla="*/ 28281 w 28281"/>
                <a:gd name="T9" fmla="*/ 14453 h 19728"/>
                <a:gd name="T10" fmla="*/ 9177 w 28281"/>
                <a:gd name="T11" fmla="*/ 14453 h 19728"/>
                <a:gd name="T12" fmla="*/ 0 w 28281"/>
                <a:gd name="T13" fmla="*/ 5276 h 19728"/>
              </a:gdLst>
              <a:ahLst/>
              <a:cxnLst>
                <a:cxn ang="0">
                  <a:pos x="T0" y="T1"/>
                </a:cxn>
                <a:cxn ang="0">
                  <a:pos x="T2" y="T3"/>
                </a:cxn>
                <a:cxn ang="0">
                  <a:pos x="T4" y="T5"/>
                </a:cxn>
                <a:cxn ang="0">
                  <a:pos x="T6" y="T7"/>
                </a:cxn>
                <a:cxn ang="0">
                  <a:pos x="T8" y="T9"/>
                </a:cxn>
                <a:cxn ang="0">
                  <a:pos x="T10" y="T11"/>
                </a:cxn>
                <a:cxn ang="0">
                  <a:pos x="T12" y="T13"/>
                </a:cxn>
              </a:cxnLst>
              <a:rect l="0" t="0" r="r" b="b"/>
              <a:pathLst>
                <a:path w="28281" h="19728">
                  <a:moveTo>
                    <a:pt x="0" y="5276"/>
                  </a:moveTo>
                  <a:lnTo>
                    <a:pt x="0" y="5276"/>
                  </a:lnTo>
                  <a:cubicBezTo>
                    <a:pt x="5276" y="0"/>
                    <a:pt x="13829" y="0"/>
                    <a:pt x="19104" y="5276"/>
                  </a:cubicBezTo>
                  <a:lnTo>
                    <a:pt x="28281" y="14453"/>
                  </a:lnTo>
                  <a:lnTo>
                    <a:pt x="28281" y="14453"/>
                  </a:lnTo>
                  <a:cubicBezTo>
                    <a:pt x="23006" y="19728"/>
                    <a:pt x="14453" y="19728"/>
                    <a:pt x="9177" y="14453"/>
                  </a:cubicBezTo>
                  <a:lnTo>
                    <a:pt x="0" y="527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8" name="Freeform 884">
              <a:extLst>
                <a:ext uri="{FF2B5EF4-FFF2-40B4-BE49-F238E27FC236}">
                  <a16:creationId xmlns:a16="http://schemas.microsoft.com/office/drawing/2014/main" id="{0D1E18A9-F22F-A830-C7D2-11C32912C834}"/>
                </a:ext>
              </a:extLst>
            </p:cNvPr>
            <p:cNvSpPr>
              <a:spLocks/>
            </p:cNvSpPr>
            <p:nvPr/>
          </p:nvSpPr>
          <p:spPr bwMode="auto">
            <a:xfrm>
              <a:off x="3746240" y="3967163"/>
              <a:ext cx="935038" cy="652463"/>
            </a:xfrm>
            <a:custGeom>
              <a:avLst/>
              <a:gdLst>
                <a:gd name="T0" fmla="*/ 0 w 28281"/>
                <a:gd name="T1" fmla="*/ 5275 h 19727"/>
                <a:gd name="T2" fmla="*/ 0 w 28281"/>
                <a:gd name="T3" fmla="*/ 5275 h 19727"/>
                <a:gd name="T4" fmla="*/ 19104 w 28281"/>
                <a:gd name="T5" fmla="*/ 5275 h 19727"/>
                <a:gd name="T6" fmla="*/ 28281 w 28281"/>
                <a:gd name="T7" fmla="*/ 14452 h 19727"/>
                <a:gd name="T8" fmla="*/ 28281 w 28281"/>
                <a:gd name="T9" fmla="*/ 14452 h 19727"/>
                <a:gd name="T10" fmla="*/ 9177 w 28281"/>
                <a:gd name="T11" fmla="*/ 14452 h 19727"/>
                <a:gd name="T12" fmla="*/ 0 w 28281"/>
                <a:gd name="T13" fmla="*/ 5275 h 19727"/>
              </a:gdLst>
              <a:ahLst/>
              <a:cxnLst>
                <a:cxn ang="0">
                  <a:pos x="T0" y="T1"/>
                </a:cxn>
                <a:cxn ang="0">
                  <a:pos x="T2" y="T3"/>
                </a:cxn>
                <a:cxn ang="0">
                  <a:pos x="T4" y="T5"/>
                </a:cxn>
                <a:cxn ang="0">
                  <a:pos x="T6" y="T7"/>
                </a:cxn>
                <a:cxn ang="0">
                  <a:pos x="T8" y="T9"/>
                </a:cxn>
                <a:cxn ang="0">
                  <a:pos x="T10" y="T11"/>
                </a:cxn>
                <a:cxn ang="0">
                  <a:pos x="T12" y="T13"/>
                </a:cxn>
              </a:cxnLst>
              <a:rect l="0" t="0" r="r" b="b"/>
              <a:pathLst>
                <a:path w="28281" h="19727">
                  <a:moveTo>
                    <a:pt x="0" y="5275"/>
                  </a:moveTo>
                  <a:lnTo>
                    <a:pt x="0" y="5275"/>
                  </a:lnTo>
                  <a:cubicBezTo>
                    <a:pt x="5275" y="0"/>
                    <a:pt x="13828" y="0"/>
                    <a:pt x="19104" y="5275"/>
                  </a:cubicBezTo>
                  <a:lnTo>
                    <a:pt x="28281" y="14452"/>
                  </a:lnTo>
                  <a:lnTo>
                    <a:pt x="28281" y="14452"/>
                  </a:lnTo>
                  <a:cubicBezTo>
                    <a:pt x="23005" y="19727"/>
                    <a:pt x="14452" y="19727"/>
                    <a:pt x="9177" y="14452"/>
                  </a:cubicBezTo>
                  <a:lnTo>
                    <a:pt x="0" y="527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9" name="Freeform 885">
              <a:extLst>
                <a:ext uri="{FF2B5EF4-FFF2-40B4-BE49-F238E27FC236}">
                  <a16:creationId xmlns:a16="http://schemas.microsoft.com/office/drawing/2014/main" id="{BA1B5432-1E1D-A92E-1F8F-505050640D67}"/>
                </a:ext>
              </a:extLst>
            </p:cNvPr>
            <p:cNvSpPr>
              <a:spLocks/>
            </p:cNvSpPr>
            <p:nvPr/>
          </p:nvSpPr>
          <p:spPr bwMode="auto">
            <a:xfrm>
              <a:off x="4128827" y="3976688"/>
              <a:ext cx="401638" cy="401638"/>
            </a:xfrm>
            <a:custGeom>
              <a:avLst/>
              <a:gdLst>
                <a:gd name="T0" fmla="*/ 2647 w 12133"/>
                <a:gd name="T1" fmla="*/ 9486 h 12133"/>
                <a:gd name="T2" fmla="*/ 12133 w 12133"/>
                <a:gd name="T3" fmla="*/ 9597 h 12133"/>
                <a:gd name="T4" fmla="*/ 2536 w 12133"/>
                <a:gd name="T5" fmla="*/ 0 h 12133"/>
                <a:gd name="T6" fmla="*/ 2647 w 12133"/>
                <a:gd name="T7" fmla="*/ 9486 h 12133"/>
              </a:gdLst>
              <a:ahLst/>
              <a:cxnLst>
                <a:cxn ang="0">
                  <a:pos x="T0" y="T1"/>
                </a:cxn>
                <a:cxn ang="0">
                  <a:pos x="T2" y="T3"/>
                </a:cxn>
                <a:cxn ang="0">
                  <a:pos x="T4" y="T5"/>
                </a:cxn>
                <a:cxn ang="0">
                  <a:pos x="T6" y="T7"/>
                </a:cxn>
              </a:cxnLst>
              <a:rect l="0" t="0" r="r" b="b"/>
              <a:pathLst>
                <a:path w="12133" h="12133">
                  <a:moveTo>
                    <a:pt x="2647" y="9486"/>
                  </a:moveTo>
                  <a:cubicBezTo>
                    <a:pt x="5261" y="12100"/>
                    <a:pt x="9471" y="12133"/>
                    <a:pt x="12133" y="9597"/>
                  </a:cubicBezTo>
                  <a:lnTo>
                    <a:pt x="2536" y="0"/>
                  </a:lnTo>
                  <a:cubicBezTo>
                    <a:pt x="0" y="2662"/>
                    <a:pt x="33" y="6872"/>
                    <a:pt x="2647" y="948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10" name="Freeform 886">
              <a:extLst>
                <a:ext uri="{FF2B5EF4-FFF2-40B4-BE49-F238E27FC236}">
                  <a16:creationId xmlns:a16="http://schemas.microsoft.com/office/drawing/2014/main" id="{DD44F8FC-B3DB-C153-2C7E-271A1570A477}"/>
                </a:ext>
              </a:extLst>
            </p:cNvPr>
            <p:cNvSpPr>
              <a:spLocks/>
            </p:cNvSpPr>
            <p:nvPr/>
          </p:nvSpPr>
          <p:spPr bwMode="auto">
            <a:xfrm>
              <a:off x="4211377" y="3895725"/>
              <a:ext cx="401638" cy="401638"/>
            </a:xfrm>
            <a:custGeom>
              <a:avLst/>
              <a:gdLst>
                <a:gd name="T0" fmla="*/ 9486 w 12133"/>
                <a:gd name="T1" fmla="*/ 2647 h 12133"/>
                <a:gd name="T2" fmla="*/ 0 w 12133"/>
                <a:gd name="T3" fmla="*/ 2536 h 12133"/>
                <a:gd name="T4" fmla="*/ 9597 w 12133"/>
                <a:gd name="T5" fmla="*/ 12133 h 12133"/>
                <a:gd name="T6" fmla="*/ 9486 w 12133"/>
                <a:gd name="T7" fmla="*/ 2647 h 12133"/>
              </a:gdLst>
              <a:ahLst/>
              <a:cxnLst>
                <a:cxn ang="0">
                  <a:pos x="T0" y="T1"/>
                </a:cxn>
                <a:cxn ang="0">
                  <a:pos x="T2" y="T3"/>
                </a:cxn>
                <a:cxn ang="0">
                  <a:pos x="T4" y="T5"/>
                </a:cxn>
                <a:cxn ang="0">
                  <a:pos x="T6" y="T7"/>
                </a:cxn>
              </a:cxnLst>
              <a:rect l="0" t="0" r="r" b="b"/>
              <a:pathLst>
                <a:path w="12133" h="12133">
                  <a:moveTo>
                    <a:pt x="9486" y="2647"/>
                  </a:moveTo>
                  <a:cubicBezTo>
                    <a:pt x="6872" y="33"/>
                    <a:pt x="2662" y="0"/>
                    <a:pt x="0" y="2536"/>
                  </a:cubicBezTo>
                  <a:lnTo>
                    <a:pt x="9597" y="12133"/>
                  </a:lnTo>
                  <a:cubicBezTo>
                    <a:pt x="12133" y="9471"/>
                    <a:pt x="12100" y="5261"/>
                    <a:pt x="9486" y="26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111" name="Freeform 352">
            <a:extLst>
              <a:ext uri="{FF2B5EF4-FFF2-40B4-BE49-F238E27FC236}">
                <a16:creationId xmlns:a16="http://schemas.microsoft.com/office/drawing/2014/main" id="{6A9237F8-3C83-B10A-D1CB-548385BDCF4B}"/>
              </a:ext>
            </a:extLst>
          </p:cNvPr>
          <p:cNvSpPr>
            <a:spLocks/>
          </p:cNvSpPr>
          <p:nvPr/>
        </p:nvSpPr>
        <p:spPr bwMode="auto">
          <a:xfrm>
            <a:off x="7505439" y="-2014745"/>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104"/>
                                        </p:tgtEl>
                                        <p:attrNameLst>
                                          <p:attrName>style.visibility</p:attrName>
                                        </p:attrNameLst>
                                      </p:cBhvr>
                                      <p:to>
                                        <p:strVal val="visible"/>
                                      </p:to>
                                    </p:set>
                                    <p:anim calcmode="lin" valueType="num">
                                      <p:cBhvr additive="base">
                                        <p:cTn id="7" dur="500" fill="hold"/>
                                        <p:tgtEl>
                                          <p:spTgt spid="1104"/>
                                        </p:tgtEl>
                                        <p:attrNameLst>
                                          <p:attrName>ppt_x</p:attrName>
                                        </p:attrNameLst>
                                      </p:cBhvr>
                                      <p:tavLst>
                                        <p:tav tm="0">
                                          <p:val>
                                            <p:strVal val="0-#ppt_w/2"/>
                                          </p:val>
                                        </p:tav>
                                        <p:tav tm="100000">
                                          <p:val>
                                            <p:strVal val="#ppt_x"/>
                                          </p:val>
                                        </p:tav>
                                      </p:tavLst>
                                    </p:anim>
                                    <p:anim calcmode="lin" valueType="num">
                                      <p:cBhvr additive="base">
                                        <p:cTn id="8" dur="500" fill="hold"/>
                                        <p:tgtEl>
                                          <p:spTgt spid="1104"/>
                                        </p:tgtEl>
                                        <p:attrNameLst>
                                          <p:attrName>ppt_y</p:attrName>
                                        </p:attrNameLst>
                                      </p:cBhvr>
                                      <p:tavLst>
                                        <p:tav tm="0">
                                          <p:val>
                                            <p:strVal val="1+#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36"/>
                                        </p:tgtEl>
                                        <p:attrNameLst>
                                          <p:attrName>style.visibility</p:attrName>
                                        </p:attrNameLst>
                                      </p:cBhvr>
                                      <p:to>
                                        <p:strVal val="visible"/>
                                      </p:to>
                                    </p:set>
                                    <p:anim calcmode="lin" valueType="num">
                                      <p:cBhvr additive="base">
                                        <p:cTn id="11" dur="500" fill="hold"/>
                                        <p:tgtEl>
                                          <p:spTgt spid="836"/>
                                        </p:tgtEl>
                                        <p:attrNameLst>
                                          <p:attrName>ppt_x</p:attrName>
                                        </p:attrNameLst>
                                      </p:cBhvr>
                                      <p:tavLst>
                                        <p:tav tm="0">
                                          <p:val>
                                            <p:strVal val="1+#ppt_w/2"/>
                                          </p:val>
                                        </p:tav>
                                        <p:tav tm="100000">
                                          <p:val>
                                            <p:strVal val="#ppt_x"/>
                                          </p:val>
                                        </p:tav>
                                      </p:tavLst>
                                    </p:anim>
                                    <p:anim calcmode="lin" valueType="num">
                                      <p:cBhvr additive="base">
                                        <p:cTn id="12" dur="500" fill="hold"/>
                                        <p:tgtEl>
                                          <p:spTgt spid="8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2" name="Grupo 1">
            <a:extLst>
              <a:ext uri="{FF2B5EF4-FFF2-40B4-BE49-F238E27FC236}">
                <a16:creationId xmlns:a16="http://schemas.microsoft.com/office/drawing/2014/main" id="{75F28332-9FB9-56C7-4B15-E5B3416980E4}"/>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015102F-4B99-57A1-2829-E4A216C645A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8">
              <a:extLst>
                <a:ext uri="{FF2B5EF4-FFF2-40B4-BE49-F238E27FC236}">
                  <a16:creationId xmlns:a16="http://schemas.microsoft.com/office/drawing/2014/main" id="{250988F4-B5B6-F85B-77D8-21657BEB1C6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9">
              <a:extLst>
                <a:ext uri="{FF2B5EF4-FFF2-40B4-BE49-F238E27FC236}">
                  <a16:creationId xmlns:a16="http://schemas.microsoft.com/office/drawing/2014/main" id="{4EAB8CED-61E8-EA45-800F-3F0A6B32DA0F}"/>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60">
              <a:extLst>
                <a:ext uri="{FF2B5EF4-FFF2-40B4-BE49-F238E27FC236}">
                  <a16:creationId xmlns:a16="http://schemas.microsoft.com/office/drawing/2014/main" id="{6C84D548-BE8D-6FBA-0999-68CFEDE2490B}"/>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61">
              <a:extLst>
                <a:ext uri="{FF2B5EF4-FFF2-40B4-BE49-F238E27FC236}">
                  <a16:creationId xmlns:a16="http://schemas.microsoft.com/office/drawing/2014/main" id="{0A9EB24E-D2A2-374D-F80F-4A4EDDDE65E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62">
              <a:extLst>
                <a:ext uri="{FF2B5EF4-FFF2-40B4-BE49-F238E27FC236}">
                  <a16:creationId xmlns:a16="http://schemas.microsoft.com/office/drawing/2014/main" id="{A53CF2B0-F603-3D53-A596-9DE9881A9AF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63">
              <a:extLst>
                <a:ext uri="{FF2B5EF4-FFF2-40B4-BE49-F238E27FC236}">
                  <a16:creationId xmlns:a16="http://schemas.microsoft.com/office/drawing/2014/main" id="{4678BC17-7A7C-8241-43E7-A09E9AC88E5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64">
              <a:extLst>
                <a:ext uri="{FF2B5EF4-FFF2-40B4-BE49-F238E27FC236}">
                  <a16:creationId xmlns:a16="http://schemas.microsoft.com/office/drawing/2014/main" id="{C91904B7-C386-5924-905D-B082B60DA1E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5">
              <a:extLst>
                <a:ext uri="{FF2B5EF4-FFF2-40B4-BE49-F238E27FC236}">
                  <a16:creationId xmlns:a16="http://schemas.microsoft.com/office/drawing/2014/main" id="{BB914137-EA13-87D5-5DB6-B230E250DF1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7">
              <a:extLst>
                <a:ext uri="{FF2B5EF4-FFF2-40B4-BE49-F238E27FC236}">
                  <a16:creationId xmlns:a16="http://schemas.microsoft.com/office/drawing/2014/main" id="{4742C9C2-608E-692F-BB09-57128367389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8">
              <a:extLst>
                <a:ext uri="{FF2B5EF4-FFF2-40B4-BE49-F238E27FC236}">
                  <a16:creationId xmlns:a16="http://schemas.microsoft.com/office/drawing/2014/main" id="{536B8F9C-F0E8-3890-EF5B-50BA00B36D14}"/>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Oval 379">
              <a:extLst>
                <a:ext uri="{FF2B5EF4-FFF2-40B4-BE49-F238E27FC236}">
                  <a16:creationId xmlns:a16="http://schemas.microsoft.com/office/drawing/2014/main" id="{44768065-8438-AE75-63D6-6DBDD77D85D9}"/>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Oval 380">
              <a:extLst>
                <a:ext uri="{FF2B5EF4-FFF2-40B4-BE49-F238E27FC236}">
                  <a16:creationId xmlns:a16="http://schemas.microsoft.com/office/drawing/2014/main" id="{72D4F311-BE56-9069-27AD-E2C89AD2B8D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1">
              <a:extLst>
                <a:ext uri="{FF2B5EF4-FFF2-40B4-BE49-F238E27FC236}">
                  <a16:creationId xmlns:a16="http://schemas.microsoft.com/office/drawing/2014/main" id="{1C5B0E32-51A4-3BE7-4707-6BDF36C2B1A9}"/>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2">
              <a:extLst>
                <a:ext uri="{FF2B5EF4-FFF2-40B4-BE49-F238E27FC236}">
                  <a16:creationId xmlns:a16="http://schemas.microsoft.com/office/drawing/2014/main" id="{79E9EF0E-F07F-9F1E-3D8B-D41210AAC5C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3">
              <a:extLst>
                <a:ext uri="{FF2B5EF4-FFF2-40B4-BE49-F238E27FC236}">
                  <a16:creationId xmlns:a16="http://schemas.microsoft.com/office/drawing/2014/main" id="{972DFF73-5904-6E5A-3505-C28A7A6FDC8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4">
              <a:extLst>
                <a:ext uri="{FF2B5EF4-FFF2-40B4-BE49-F238E27FC236}">
                  <a16:creationId xmlns:a16="http://schemas.microsoft.com/office/drawing/2014/main" id="{12E19EF4-94BC-CE4F-A985-57E4D354CFE1}"/>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5">
              <a:extLst>
                <a:ext uri="{FF2B5EF4-FFF2-40B4-BE49-F238E27FC236}">
                  <a16:creationId xmlns:a16="http://schemas.microsoft.com/office/drawing/2014/main" id="{01352EA4-E9A5-FD33-6D6F-2D35E23DC118}"/>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97">
              <a:extLst>
                <a:ext uri="{FF2B5EF4-FFF2-40B4-BE49-F238E27FC236}">
                  <a16:creationId xmlns:a16="http://schemas.microsoft.com/office/drawing/2014/main" id="{4ABA7B97-421B-10BD-0907-77271FA4F2A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98">
              <a:extLst>
                <a:ext uri="{FF2B5EF4-FFF2-40B4-BE49-F238E27FC236}">
                  <a16:creationId xmlns:a16="http://schemas.microsoft.com/office/drawing/2014/main" id="{C971D612-B534-A887-C442-3E2A8DF0021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Oval 399">
              <a:extLst>
                <a:ext uri="{FF2B5EF4-FFF2-40B4-BE49-F238E27FC236}">
                  <a16:creationId xmlns:a16="http://schemas.microsoft.com/office/drawing/2014/main" id="{E7BA39A6-6E4E-654D-9A10-FB4A02CFC8E4}"/>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400">
              <a:extLst>
                <a:ext uri="{FF2B5EF4-FFF2-40B4-BE49-F238E27FC236}">
                  <a16:creationId xmlns:a16="http://schemas.microsoft.com/office/drawing/2014/main" id="{42521440-F042-D267-2E68-1D377B00B7C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401">
              <a:extLst>
                <a:ext uri="{FF2B5EF4-FFF2-40B4-BE49-F238E27FC236}">
                  <a16:creationId xmlns:a16="http://schemas.microsoft.com/office/drawing/2014/main" id="{DE249E6D-5F00-09DB-7723-FA5B15A93EC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402">
              <a:extLst>
                <a:ext uri="{FF2B5EF4-FFF2-40B4-BE49-F238E27FC236}">
                  <a16:creationId xmlns:a16="http://schemas.microsoft.com/office/drawing/2014/main" id="{47C9754E-5BFD-E9D7-0B38-553FB7AF6EC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403">
              <a:extLst>
                <a:ext uri="{FF2B5EF4-FFF2-40B4-BE49-F238E27FC236}">
                  <a16:creationId xmlns:a16="http://schemas.microsoft.com/office/drawing/2014/main" id="{D68B6014-6AFD-1071-36A3-B3B841AE2AE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404">
              <a:extLst>
                <a:ext uri="{FF2B5EF4-FFF2-40B4-BE49-F238E27FC236}">
                  <a16:creationId xmlns:a16="http://schemas.microsoft.com/office/drawing/2014/main" id="{06ACB4F6-B217-4A4A-FE4F-42655A8099C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405">
              <a:extLst>
                <a:ext uri="{FF2B5EF4-FFF2-40B4-BE49-F238E27FC236}">
                  <a16:creationId xmlns:a16="http://schemas.microsoft.com/office/drawing/2014/main" id="{6A82BED0-FC64-0EF5-B3C4-FF62C7318D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418">
              <a:extLst>
                <a:ext uri="{FF2B5EF4-FFF2-40B4-BE49-F238E27FC236}">
                  <a16:creationId xmlns:a16="http://schemas.microsoft.com/office/drawing/2014/main" id="{C9C6E60B-B110-3227-3922-2F838DAB031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419">
              <a:extLst>
                <a:ext uri="{FF2B5EF4-FFF2-40B4-BE49-F238E27FC236}">
                  <a16:creationId xmlns:a16="http://schemas.microsoft.com/office/drawing/2014/main" id="{B5BA9807-B884-9078-73E8-25070EDBD79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420">
              <a:extLst>
                <a:ext uri="{FF2B5EF4-FFF2-40B4-BE49-F238E27FC236}">
                  <a16:creationId xmlns:a16="http://schemas.microsoft.com/office/drawing/2014/main" id="{1FC61DF2-6A1B-E5F9-D6A4-2D1FEF81D686}"/>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421">
              <a:extLst>
                <a:ext uri="{FF2B5EF4-FFF2-40B4-BE49-F238E27FC236}">
                  <a16:creationId xmlns:a16="http://schemas.microsoft.com/office/drawing/2014/main" id="{439C43F3-FC84-A807-8213-28209B6179E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422">
              <a:extLst>
                <a:ext uri="{FF2B5EF4-FFF2-40B4-BE49-F238E27FC236}">
                  <a16:creationId xmlns:a16="http://schemas.microsoft.com/office/drawing/2014/main" id="{99C8C7B2-9636-AC06-CCBF-51F7F38000B6}"/>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Oval 423">
              <a:extLst>
                <a:ext uri="{FF2B5EF4-FFF2-40B4-BE49-F238E27FC236}">
                  <a16:creationId xmlns:a16="http://schemas.microsoft.com/office/drawing/2014/main" id="{99AAA264-5744-28EC-D10B-51DCACF5651D}"/>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424">
              <a:extLst>
                <a:ext uri="{FF2B5EF4-FFF2-40B4-BE49-F238E27FC236}">
                  <a16:creationId xmlns:a16="http://schemas.microsoft.com/office/drawing/2014/main" id="{1FB0A220-E930-3250-1620-81CC2FDBB1A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425">
              <a:extLst>
                <a:ext uri="{FF2B5EF4-FFF2-40B4-BE49-F238E27FC236}">
                  <a16:creationId xmlns:a16="http://schemas.microsoft.com/office/drawing/2014/main" id="{D80BD686-D806-51FB-70E7-C64E669A81B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426">
              <a:extLst>
                <a:ext uri="{FF2B5EF4-FFF2-40B4-BE49-F238E27FC236}">
                  <a16:creationId xmlns:a16="http://schemas.microsoft.com/office/drawing/2014/main" id="{2806EB83-A338-5B52-DA93-DBB0E7ABB803}"/>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438">
              <a:extLst>
                <a:ext uri="{FF2B5EF4-FFF2-40B4-BE49-F238E27FC236}">
                  <a16:creationId xmlns:a16="http://schemas.microsoft.com/office/drawing/2014/main" id="{F46D485F-B0A0-0D34-77A8-06E725B6F7F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439">
              <a:extLst>
                <a:ext uri="{FF2B5EF4-FFF2-40B4-BE49-F238E27FC236}">
                  <a16:creationId xmlns:a16="http://schemas.microsoft.com/office/drawing/2014/main" id="{519E02D6-2FA5-9C8A-C612-157B5B48E75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440">
              <a:extLst>
                <a:ext uri="{FF2B5EF4-FFF2-40B4-BE49-F238E27FC236}">
                  <a16:creationId xmlns:a16="http://schemas.microsoft.com/office/drawing/2014/main" id="{2D764842-B23B-C0C9-67D8-DB26D4B33CB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441">
              <a:extLst>
                <a:ext uri="{FF2B5EF4-FFF2-40B4-BE49-F238E27FC236}">
                  <a16:creationId xmlns:a16="http://schemas.microsoft.com/office/drawing/2014/main" id="{35743773-847F-1426-2909-B261004ABFEC}"/>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42">
              <a:extLst>
                <a:ext uri="{FF2B5EF4-FFF2-40B4-BE49-F238E27FC236}">
                  <a16:creationId xmlns:a16="http://schemas.microsoft.com/office/drawing/2014/main" id="{86BE6251-6C48-E714-50F3-311265FB95D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Oval 443">
              <a:extLst>
                <a:ext uri="{FF2B5EF4-FFF2-40B4-BE49-F238E27FC236}">
                  <a16:creationId xmlns:a16="http://schemas.microsoft.com/office/drawing/2014/main" id="{C0A71765-8AEC-FE6B-E6EE-03BA817CE735}"/>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444">
              <a:extLst>
                <a:ext uri="{FF2B5EF4-FFF2-40B4-BE49-F238E27FC236}">
                  <a16:creationId xmlns:a16="http://schemas.microsoft.com/office/drawing/2014/main" id="{F77ED4E7-D1A6-4ED0-AD4B-E61B033C4132}"/>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445">
              <a:extLst>
                <a:ext uri="{FF2B5EF4-FFF2-40B4-BE49-F238E27FC236}">
                  <a16:creationId xmlns:a16="http://schemas.microsoft.com/office/drawing/2014/main" id="{F165808C-1928-06AF-CE02-CA6047F40C6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446">
              <a:extLst>
                <a:ext uri="{FF2B5EF4-FFF2-40B4-BE49-F238E27FC236}">
                  <a16:creationId xmlns:a16="http://schemas.microsoft.com/office/drawing/2014/main" id="{75061765-DA4D-4305-C57F-F1CEA948E99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458">
              <a:extLst>
                <a:ext uri="{FF2B5EF4-FFF2-40B4-BE49-F238E27FC236}">
                  <a16:creationId xmlns:a16="http://schemas.microsoft.com/office/drawing/2014/main" id="{85DC8E40-8EEE-B543-7D55-EF3692FEBD3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459">
              <a:extLst>
                <a:ext uri="{FF2B5EF4-FFF2-40B4-BE49-F238E27FC236}">
                  <a16:creationId xmlns:a16="http://schemas.microsoft.com/office/drawing/2014/main" id="{D4FF938E-5C08-1F2F-118A-37773A61A29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460">
              <a:extLst>
                <a:ext uri="{FF2B5EF4-FFF2-40B4-BE49-F238E27FC236}">
                  <a16:creationId xmlns:a16="http://schemas.microsoft.com/office/drawing/2014/main" id="{257217F7-23EC-079D-3AB9-25F64A2E38D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461">
              <a:extLst>
                <a:ext uri="{FF2B5EF4-FFF2-40B4-BE49-F238E27FC236}">
                  <a16:creationId xmlns:a16="http://schemas.microsoft.com/office/drawing/2014/main" id="{938066A2-2606-A76F-FA7D-66E88162B450}"/>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62">
              <a:extLst>
                <a:ext uri="{FF2B5EF4-FFF2-40B4-BE49-F238E27FC236}">
                  <a16:creationId xmlns:a16="http://schemas.microsoft.com/office/drawing/2014/main" id="{41B04CFD-12F5-F616-40AF-0F07A8B698E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63">
              <a:extLst>
                <a:ext uri="{FF2B5EF4-FFF2-40B4-BE49-F238E27FC236}">
                  <a16:creationId xmlns:a16="http://schemas.microsoft.com/office/drawing/2014/main" id="{81D2C0BA-E2A1-E4F4-D0C0-A8093A4DF42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64">
              <a:extLst>
                <a:ext uri="{FF2B5EF4-FFF2-40B4-BE49-F238E27FC236}">
                  <a16:creationId xmlns:a16="http://schemas.microsoft.com/office/drawing/2014/main" id="{9B25DCC9-9F98-FDEF-C71A-58FB0C3F014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65">
              <a:extLst>
                <a:ext uri="{FF2B5EF4-FFF2-40B4-BE49-F238E27FC236}">
                  <a16:creationId xmlns:a16="http://schemas.microsoft.com/office/drawing/2014/main" id="{89DD0ECC-102A-BAF2-FF07-AAA06A5C7D8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66">
              <a:extLst>
                <a:ext uri="{FF2B5EF4-FFF2-40B4-BE49-F238E27FC236}">
                  <a16:creationId xmlns:a16="http://schemas.microsoft.com/office/drawing/2014/main" id="{CC35C2AA-9CA3-5ABE-B195-EB84454B197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478">
              <a:extLst>
                <a:ext uri="{FF2B5EF4-FFF2-40B4-BE49-F238E27FC236}">
                  <a16:creationId xmlns:a16="http://schemas.microsoft.com/office/drawing/2014/main" id="{88C2C4BB-0279-23F7-82E6-89E9DA236A3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479">
              <a:extLst>
                <a:ext uri="{FF2B5EF4-FFF2-40B4-BE49-F238E27FC236}">
                  <a16:creationId xmlns:a16="http://schemas.microsoft.com/office/drawing/2014/main" id="{8F9ACCEF-994B-ED88-D670-715577FEA8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480">
              <a:extLst>
                <a:ext uri="{FF2B5EF4-FFF2-40B4-BE49-F238E27FC236}">
                  <a16:creationId xmlns:a16="http://schemas.microsoft.com/office/drawing/2014/main" id="{2931D989-9D2D-CC97-F0C0-0CDEF02C26D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481">
              <a:extLst>
                <a:ext uri="{FF2B5EF4-FFF2-40B4-BE49-F238E27FC236}">
                  <a16:creationId xmlns:a16="http://schemas.microsoft.com/office/drawing/2014/main" id="{CFDADEFF-A640-1D23-83F1-8A0BDCA0859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482">
              <a:extLst>
                <a:ext uri="{FF2B5EF4-FFF2-40B4-BE49-F238E27FC236}">
                  <a16:creationId xmlns:a16="http://schemas.microsoft.com/office/drawing/2014/main" id="{BA9A698C-677C-248F-AE10-8181AE1B02D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483">
              <a:extLst>
                <a:ext uri="{FF2B5EF4-FFF2-40B4-BE49-F238E27FC236}">
                  <a16:creationId xmlns:a16="http://schemas.microsoft.com/office/drawing/2014/main" id="{1A1C9D10-D20A-8A9F-6C3B-6CEDFA573DC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484">
              <a:extLst>
                <a:ext uri="{FF2B5EF4-FFF2-40B4-BE49-F238E27FC236}">
                  <a16:creationId xmlns:a16="http://schemas.microsoft.com/office/drawing/2014/main" id="{7498548A-2CB2-2B30-18A0-0E870C628AC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485">
              <a:extLst>
                <a:ext uri="{FF2B5EF4-FFF2-40B4-BE49-F238E27FC236}">
                  <a16:creationId xmlns:a16="http://schemas.microsoft.com/office/drawing/2014/main" id="{66111AA8-8F17-2341-5600-5BA6C2A37B35}"/>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Oval 486">
              <a:extLst>
                <a:ext uri="{FF2B5EF4-FFF2-40B4-BE49-F238E27FC236}">
                  <a16:creationId xmlns:a16="http://schemas.microsoft.com/office/drawing/2014/main" id="{630C837F-F727-E07D-943B-576A3B55E638}"/>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Oval 498">
              <a:extLst>
                <a:ext uri="{FF2B5EF4-FFF2-40B4-BE49-F238E27FC236}">
                  <a16:creationId xmlns:a16="http://schemas.microsoft.com/office/drawing/2014/main" id="{F9B76043-102A-30F4-16C1-0577292E2780}"/>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Oval 499">
              <a:extLst>
                <a:ext uri="{FF2B5EF4-FFF2-40B4-BE49-F238E27FC236}">
                  <a16:creationId xmlns:a16="http://schemas.microsoft.com/office/drawing/2014/main" id="{B10624DB-13CC-2536-7999-EEC7CF5C10C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00">
              <a:extLst>
                <a:ext uri="{FF2B5EF4-FFF2-40B4-BE49-F238E27FC236}">
                  <a16:creationId xmlns:a16="http://schemas.microsoft.com/office/drawing/2014/main" id="{6A3BDCE4-5381-C3E4-1CC3-524078674070}"/>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01">
              <a:extLst>
                <a:ext uri="{FF2B5EF4-FFF2-40B4-BE49-F238E27FC236}">
                  <a16:creationId xmlns:a16="http://schemas.microsoft.com/office/drawing/2014/main" id="{58CD9855-A6A4-CC02-3CF3-297A888DEE2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02">
              <a:extLst>
                <a:ext uri="{FF2B5EF4-FFF2-40B4-BE49-F238E27FC236}">
                  <a16:creationId xmlns:a16="http://schemas.microsoft.com/office/drawing/2014/main" id="{E4FA00EE-0D6B-D737-3925-ECDCD4C4C6CA}"/>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03">
              <a:extLst>
                <a:ext uri="{FF2B5EF4-FFF2-40B4-BE49-F238E27FC236}">
                  <a16:creationId xmlns:a16="http://schemas.microsoft.com/office/drawing/2014/main" id="{CA38BA29-80EF-FC02-B981-D886427E876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504">
              <a:extLst>
                <a:ext uri="{FF2B5EF4-FFF2-40B4-BE49-F238E27FC236}">
                  <a16:creationId xmlns:a16="http://schemas.microsoft.com/office/drawing/2014/main" id="{05E40B12-9037-8D21-3458-389300373D7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505">
              <a:extLst>
                <a:ext uri="{FF2B5EF4-FFF2-40B4-BE49-F238E27FC236}">
                  <a16:creationId xmlns:a16="http://schemas.microsoft.com/office/drawing/2014/main" id="{E72EFA8B-9FDC-2D13-9B0D-DCD1DC6D449F}"/>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506">
              <a:extLst>
                <a:ext uri="{FF2B5EF4-FFF2-40B4-BE49-F238E27FC236}">
                  <a16:creationId xmlns:a16="http://schemas.microsoft.com/office/drawing/2014/main" id="{CF0E457F-7853-51DD-F0B0-95BAFA7B3787}"/>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518">
              <a:extLst>
                <a:ext uri="{FF2B5EF4-FFF2-40B4-BE49-F238E27FC236}">
                  <a16:creationId xmlns:a16="http://schemas.microsoft.com/office/drawing/2014/main" id="{1576A3BA-CD5B-37C9-9DF5-A4C79D016364}"/>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519">
              <a:extLst>
                <a:ext uri="{FF2B5EF4-FFF2-40B4-BE49-F238E27FC236}">
                  <a16:creationId xmlns:a16="http://schemas.microsoft.com/office/drawing/2014/main" id="{06880CF8-5943-D23D-B5F2-0CD1AB80D64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520">
              <a:extLst>
                <a:ext uri="{FF2B5EF4-FFF2-40B4-BE49-F238E27FC236}">
                  <a16:creationId xmlns:a16="http://schemas.microsoft.com/office/drawing/2014/main" id="{A3E174FB-A45B-09A6-D4D1-06D7E95ECAB3}"/>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521">
              <a:extLst>
                <a:ext uri="{FF2B5EF4-FFF2-40B4-BE49-F238E27FC236}">
                  <a16:creationId xmlns:a16="http://schemas.microsoft.com/office/drawing/2014/main" id="{FF6EF676-6E1D-DE92-2124-D833C689FF9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8" name="Freeform 522">
              <a:extLst>
                <a:ext uri="{FF2B5EF4-FFF2-40B4-BE49-F238E27FC236}">
                  <a16:creationId xmlns:a16="http://schemas.microsoft.com/office/drawing/2014/main" id="{B741EDE7-EAC9-16D7-4A22-1A2C77ED9847}"/>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523">
              <a:extLst>
                <a:ext uri="{FF2B5EF4-FFF2-40B4-BE49-F238E27FC236}">
                  <a16:creationId xmlns:a16="http://schemas.microsoft.com/office/drawing/2014/main" id="{17050C9A-6C6E-1E6A-0A70-FA50A26634FC}"/>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524">
              <a:extLst>
                <a:ext uri="{FF2B5EF4-FFF2-40B4-BE49-F238E27FC236}">
                  <a16:creationId xmlns:a16="http://schemas.microsoft.com/office/drawing/2014/main" id="{2F4E8F64-35E7-1E3B-F880-3D267E8AEE9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525">
              <a:extLst>
                <a:ext uri="{FF2B5EF4-FFF2-40B4-BE49-F238E27FC236}">
                  <a16:creationId xmlns:a16="http://schemas.microsoft.com/office/drawing/2014/main" id="{211CB874-B910-768F-70D2-7798AB9852D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2" name="Freeform 526">
              <a:extLst>
                <a:ext uri="{FF2B5EF4-FFF2-40B4-BE49-F238E27FC236}">
                  <a16:creationId xmlns:a16="http://schemas.microsoft.com/office/drawing/2014/main" id="{18DF2BDE-3CBA-9355-B031-A99C91BB666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538">
              <a:extLst>
                <a:ext uri="{FF2B5EF4-FFF2-40B4-BE49-F238E27FC236}">
                  <a16:creationId xmlns:a16="http://schemas.microsoft.com/office/drawing/2014/main" id="{3EF67B3E-0F95-E04A-96AC-6EC4D68F4D14}"/>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539">
              <a:extLst>
                <a:ext uri="{FF2B5EF4-FFF2-40B4-BE49-F238E27FC236}">
                  <a16:creationId xmlns:a16="http://schemas.microsoft.com/office/drawing/2014/main" id="{5A008363-D9EB-C6F5-6587-C514795A0C7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Oval 540">
              <a:extLst>
                <a:ext uri="{FF2B5EF4-FFF2-40B4-BE49-F238E27FC236}">
                  <a16:creationId xmlns:a16="http://schemas.microsoft.com/office/drawing/2014/main" id="{CC6EE4F3-8370-FC78-51CE-111BE026E91B}"/>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Oval 541">
              <a:extLst>
                <a:ext uri="{FF2B5EF4-FFF2-40B4-BE49-F238E27FC236}">
                  <a16:creationId xmlns:a16="http://schemas.microsoft.com/office/drawing/2014/main" id="{D770198F-92FC-F7E3-9745-4E57351A077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542">
              <a:extLst>
                <a:ext uri="{FF2B5EF4-FFF2-40B4-BE49-F238E27FC236}">
                  <a16:creationId xmlns:a16="http://schemas.microsoft.com/office/drawing/2014/main" id="{80DB5345-EBF3-4AC5-E802-746BB966C680}"/>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 name="Freeform 543">
              <a:extLst>
                <a:ext uri="{FF2B5EF4-FFF2-40B4-BE49-F238E27FC236}">
                  <a16:creationId xmlns:a16="http://schemas.microsoft.com/office/drawing/2014/main" id="{6F53C57B-10FC-3951-B9EB-426CBA7F44B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544">
              <a:extLst>
                <a:ext uri="{FF2B5EF4-FFF2-40B4-BE49-F238E27FC236}">
                  <a16:creationId xmlns:a16="http://schemas.microsoft.com/office/drawing/2014/main" id="{096BB954-B033-85C6-D9D0-8BCB852A305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545">
              <a:extLst>
                <a:ext uri="{FF2B5EF4-FFF2-40B4-BE49-F238E27FC236}">
                  <a16:creationId xmlns:a16="http://schemas.microsoft.com/office/drawing/2014/main" id="{62636465-3E98-D590-14DB-13675AF9A25E}"/>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46">
              <a:extLst>
                <a:ext uri="{FF2B5EF4-FFF2-40B4-BE49-F238E27FC236}">
                  <a16:creationId xmlns:a16="http://schemas.microsoft.com/office/drawing/2014/main" id="{605BDC6C-3460-4679-2776-3D5BD8825AD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58">
              <a:extLst>
                <a:ext uri="{FF2B5EF4-FFF2-40B4-BE49-F238E27FC236}">
                  <a16:creationId xmlns:a16="http://schemas.microsoft.com/office/drawing/2014/main" id="{948EA8D0-4D7E-0FBE-86B0-D9B6009808D2}"/>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59">
              <a:extLst>
                <a:ext uri="{FF2B5EF4-FFF2-40B4-BE49-F238E27FC236}">
                  <a16:creationId xmlns:a16="http://schemas.microsoft.com/office/drawing/2014/main" id="{ED895A97-5771-5401-F43F-B0621218826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Oval 560">
              <a:extLst>
                <a:ext uri="{FF2B5EF4-FFF2-40B4-BE49-F238E27FC236}">
                  <a16:creationId xmlns:a16="http://schemas.microsoft.com/office/drawing/2014/main" id="{0D2BA557-747E-F051-347E-608A3F03FD69}"/>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Oval 561">
              <a:extLst>
                <a:ext uri="{FF2B5EF4-FFF2-40B4-BE49-F238E27FC236}">
                  <a16:creationId xmlns:a16="http://schemas.microsoft.com/office/drawing/2014/main" id="{2D18EEC6-DE38-814C-3A6B-45608BCC3F0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562">
              <a:extLst>
                <a:ext uri="{FF2B5EF4-FFF2-40B4-BE49-F238E27FC236}">
                  <a16:creationId xmlns:a16="http://schemas.microsoft.com/office/drawing/2014/main" id="{2D005326-1FF4-CA80-9A97-98307A16D60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563">
              <a:extLst>
                <a:ext uri="{FF2B5EF4-FFF2-40B4-BE49-F238E27FC236}">
                  <a16:creationId xmlns:a16="http://schemas.microsoft.com/office/drawing/2014/main" id="{4036BFB1-7C8E-AED7-C781-3936E0935D7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564">
              <a:extLst>
                <a:ext uri="{FF2B5EF4-FFF2-40B4-BE49-F238E27FC236}">
                  <a16:creationId xmlns:a16="http://schemas.microsoft.com/office/drawing/2014/main" id="{F78467D2-14FB-5862-F0B0-E37ECB3970F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565">
              <a:extLst>
                <a:ext uri="{FF2B5EF4-FFF2-40B4-BE49-F238E27FC236}">
                  <a16:creationId xmlns:a16="http://schemas.microsoft.com/office/drawing/2014/main" id="{7423615B-382D-4FCF-5B8B-AF180F511EB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566">
              <a:extLst>
                <a:ext uri="{FF2B5EF4-FFF2-40B4-BE49-F238E27FC236}">
                  <a16:creationId xmlns:a16="http://schemas.microsoft.com/office/drawing/2014/main" id="{02F65D18-3136-4CE6-313A-D622AE91C711}"/>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Freeform 578">
              <a:extLst>
                <a:ext uri="{FF2B5EF4-FFF2-40B4-BE49-F238E27FC236}">
                  <a16:creationId xmlns:a16="http://schemas.microsoft.com/office/drawing/2014/main" id="{A61AF5BF-1901-96BC-6D90-F6190FD7555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579">
              <a:extLst>
                <a:ext uri="{FF2B5EF4-FFF2-40B4-BE49-F238E27FC236}">
                  <a16:creationId xmlns:a16="http://schemas.microsoft.com/office/drawing/2014/main" id="{34160623-06A3-437A-2D68-5F1E98C18E7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580">
              <a:extLst>
                <a:ext uri="{FF2B5EF4-FFF2-40B4-BE49-F238E27FC236}">
                  <a16:creationId xmlns:a16="http://schemas.microsoft.com/office/drawing/2014/main" id="{4EE8ADAE-0CDC-3BA2-C030-89E7E33F0DB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581">
              <a:extLst>
                <a:ext uri="{FF2B5EF4-FFF2-40B4-BE49-F238E27FC236}">
                  <a16:creationId xmlns:a16="http://schemas.microsoft.com/office/drawing/2014/main" id="{28C81187-7DDA-38A1-8E76-3C73A151E517}"/>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582">
              <a:extLst>
                <a:ext uri="{FF2B5EF4-FFF2-40B4-BE49-F238E27FC236}">
                  <a16:creationId xmlns:a16="http://schemas.microsoft.com/office/drawing/2014/main" id="{FBCF3FF3-E39E-D81C-AC58-8A8E7A292E98}"/>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Oval 583">
              <a:extLst>
                <a:ext uri="{FF2B5EF4-FFF2-40B4-BE49-F238E27FC236}">
                  <a16:creationId xmlns:a16="http://schemas.microsoft.com/office/drawing/2014/main" id="{A998484E-3692-1A3D-D808-22F3B199973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Freeform 584">
              <a:extLst>
                <a:ext uri="{FF2B5EF4-FFF2-40B4-BE49-F238E27FC236}">
                  <a16:creationId xmlns:a16="http://schemas.microsoft.com/office/drawing/2014/main" id="{E0C67BE3-ED65-135F-2552-874645F07AA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585">
              <a:extLst>
                <a:ext uri="{FF2B5EF4-FFF2-40B4-BE49-F238E27FC236}">
                  <a16:creationId xmlns:a16="http://schemas.microsoft.com/office/drawing/2014/main" id="{7DA30882-386B-72AB-B7B7-3D2C7A48B9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586">
              <a:extLst>
                <a:ext uri="{FF2B5EF4-FFF2-40B4-BE49-F238E27FC236}">
                  <a16:creationId xmlns:a16="http://schemas.microsoft.com/office/drawing/2014/main" id="{8EC38D66-40C9-3A96-2515-9E9A6C3C1EB7}"/>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598">
              <a:extLst>
                <a:ext uri="{FF2B5EF4-FFF2-40B4-BE49-F238E27FC236}">
                  <a16:creationId xmlns:a16="http://schemas.microsoft.com/office/drawing/2014/main" id="{741430A8-636F-5884-0AAA-41A6A1B29FBC}"/>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599">
              <a:extLst>
                <a:ext uri="{FF2B5EF4-FFF2-40B4-BE49-F238E27FC236}">
                  <a16:creationId xmlns:a16="http://schemas.microsoft.com/office/drawing/2014/main" id="{CD67CD63-DFBF-CED9-D718-937A3A8801B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600">
              <a:extLst>
                <a:ext uri="{FF2B5EF4-FFF2-40B4-BE49-F238E27FC236}">
                  <a16:creationId xmlns:a16="http://schemas.microsoft.com/office/drawing/2014/main" id="{18BB1E91-26C7-1CDA-3BA0-157193C4A2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Freeform 601">
              <a:extLst>
                <a:ext uri="{FF2B5EF4-FFF2-40B4-BE49-F238E27FC236}">
                  <a16:creationId xmlns:a16="http://schemas.microsoft.com/office/drawing/2014/main" id="{E9AC36B6-D616-CEF9-65A7-C16FC90103A7}"/>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Freeform 602">
              <a:extLst>
                <a:ext uri="{FF2B5EF4-FFF2-40B4-BE49-F238E27FC236}">
                  <a16:creationId xmlns:a16="http://schemas.microsoft.com/office/drawing/2014/main" id="{495DF37B-278C-6A8D-7772-FD21425F3E3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Oval 603">
              <a:extLst>
                <a:ext uri="{FF2B5EF4-FFF2-40B4-BE49-F238E27FC236}">
                  <a16:creationId xmlns:a16="http://schemas.microsoft.com/office/drawing/2014/main" id="{30D158E5-50E3-B3A3-9295-0BD986DC8035}"/>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Oval 604">
              <a:extLst>
                <a:ext uri="{FF2B5EF4-FFF2-40B4-BE49-F238E27FC236}">
                  <a16:creationId xmlns:a16="http://schemas.microsoft.com/office/drawing/2014/main" id="{41406440-072E-0F8F-9FDB-DA56AFDAC4E6}"/>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605">
              <a:extLst>
                <a:ext uri="{FF2B5EF4-FFF2-40B4-BE49-F238E27FC236}">
                  <a16:creationId xmlns:a16="http://schemas.microsoft.com/office/drawing/2014/main" id="{1AB5AF0C-74BF-1ABC-4253-B6B6395CE67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606">
              <a:extLst>
                <a:ext uri="{FF2B5EF4-FFF2-40B4-BE49-F238E27FC236}">
                  <a16:creationId xmlns:a16="http://schemas.microsoft.com/office/drawing/2014/main" id="{3660DCDE-BD71-DA66-C226-2558CDE83C3E}"/>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34" name="Google Shape;223;p2">
            <a:extLst>
              <a:ext uri="{FF2B5EF4-FFF2-40B4-BE49-F238E27FC236}">
                <a16:creationId xmlns:a16="http://schemas.microsoft.com/office/drawing/2014/main" id="{9660C166-FE31-480A-8488-50D2C70B914C}"/>
              </a:ext>
            </a:extLst>
          </p:cNvPr>
          <p:cNvSpPr txBox="1">
            <a:spLocks noGrp="1"/>
          </p:cNvSpPr>
          <p:nvPr>
            <p:ph type="title"/>
          </p:nvPr>
        </p:nvSpPr>
        <p:spPr>
          <a:xfrm>
            <a:off x="314039" y="105468"/>
            <a:ext cx="8639305"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vi-VN" b="1" dirty="0">
                <a:latin typeface="+mn-lt"/>
              </a:rPr>
              <a:t>BREADTH FIRST SEARCH ALGORITHM</a:t>
            </a:r>
            <a:endParaRPr b="1" dirty="0">
              <a:latin typeface="+mn-lt"/>
            </a:endParaRPr>
          </a:p>
        </p:txBody>
      </p:sp>
      <p:sp>
        <p:nvSpPr>
          <p:cNvPr id="126" name="Google Shape;466;p11">
            <a:extLst>
              <a:ext uri="{FF2B5EF4-FFF2-40B4-BE49-F238E27FC236}">
                <a16:creationId xmlns:a16="http://schemas.microsoft.com/office/drawing/2014/main" id="{6D5C769A-B165-421A-A027-FBF654B9C0F8}"/>
              </a:ext>
            </a:extLst>
          </p:cNvPr>
          <p:cNvSpPr txBox="1">
            <a:spLocks/>
          </p:cNvSpPr>
          <p:nvPr/>
        </p:nvSpPr>
        <p:spPr>
          <a:xfrm>
            <a:off x="5617792" y="1440851"/>
            <a:ext cx="3333135" cy="3156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1pPr>
            <a:lvl2pPr marL="914400" marR="0" lvl="1"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2pPr>
            <a:lvl3pPr marL="1371600" marR="0" lvl="2"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3pPr>
            <a:lvl4pPr marL="1828800" marR="0" lvl="3"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4pPr>
            <a:lvl5pPr marL="2286000" marR="0" lvl="4"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5pPr>
            <a:lvl6pPr marL="2743200" marR="0" lvl="5"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6pPr>
            <a:lvl7pPr marL="3200400" marR="0" lvl="6"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7pPr>
            <a:lvl8pPr marL="3657600" marR="0" lvl="7"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8pPr>
            <a:lvl9pPr marL="4114800" marR="0" lvl="8" indent="-317500" algn="ctr" rtl="0">
              <a:lnSpc>
                <a:spcPct val="100000"/>
              </a:lnSpc>
              <a:spcBef>
                <a:spcPts val="1600"/>
              </a:spcBef>
              <a:spcAft>
                <a:spcPts val="160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9pPr>
          </a:lstStyle>
          <a:p>
            <a:pPr marL="0" indent="0" algn="just">
              <a:spcAft>
                <a:spcPts val="1600"/>
              </a:spcAft>
            </a:pPr>
            <a:r>
              <a:rPr lang="en-US" sz="1800" dirty="0">
                <a:solidFill>
                  <a:schemeClr val="tx1"/>
                </a:solidFill>
                <a:highlight>
                  <a:srgbClr val="F0EBE4"/>
                </a:highlight>
                <a:latin typeface="+mn-lt"/>
              </a:rPr>
              <a:t>Giải thuật này sẽ sinh ra những bước đi hợp lệ từ một trạng thái cho trước. Sau đó sinh ra một cấu trúc cây. Đến khi trạng thái đạt trạng thái mục tiêu thì dừng lại và từ đó quay lui về trạng thái ban đầu để tìm ra đường đi</a:t>
            </a:r>
          </a:p>
        </p:txBody>
      </p:sp>
      <p:pic>
        <p:nvPicPr>
          <p:cNvPr id="132" name="Picture 131">
            <a:extLst>
              <a:ext uri="{FF2B5EF4-FFF2-40B4-BE49-F238E27FC236}">
                <a16:creationId xmlns:a16="http://schemas.microsoft.com/office/drawing/2014/main" id="{47259A09-CBB8-4C68-A7F3-DAE7970F0D6E}"/>
              </a:ext>
            </a:extLst>
          </p:cNvPr>
          <p:cNvPicPr>
            <a:picLocks noChangeAspect="1"/>
          </p:cNvPicPr>
          <p:nvPr/>
        </p:nvPicPr>
        <p:blipFill>
          <a:blip r:embed="rId3"/>
          <a:stretch>
            <a:fillRect/>
          </a:stretch>
        </p:blipFill>
        <p:spPr>
          <a:xfrm>
            <a:off x="128969" y="1709912"/>
            <a:ext cx="2124164" cy="2326290"/>
          </a:xfrm>
          <a:prstGeom prst="rect">
            <a:avLst/>
          </a:prstGeom>
        </p:spPr>
      </p:pic>
      <p:pic>
        <p:nvPicPr>
          <p:cNvPr id="133" name="Picture 132">
            <a:extLst>
              <a:ext uri="{FF2B5EF4-FFF2-40B4-BE49-F238E27FC236}">
                <a16:creationId xmlns:a16="http://schemas.microsoft.com/office/drawing/2014/main" id="{099B3520-B00F-4FC5-AB28-72C25665FE59}"/>
              </a:ext>
            </a:extLst>
          </p:cNvPr>
          <p:cNvPicPr>
            <a:picLocks noChangeAspect="1"/>
          </p:cNvPicPr>
          <p:nvPr/>
        </p:nvPicPr>
        <p:blipFill>
          <a:blip r:embed="rId4"/>
          <a:stretch>
            <a:fillRect/>
          </a:stretch>
        </p:blipFill>
        <p:spPr>
          <a:xfrm>
            <a:off x="3385906" y="1696365"/>
            <a:ext cx="2112271" cy="2347747"/>
          </a:xfrm>
          <a:prstGeom prst="rect">
            <a:avLst/>
          </a:prstGeom>
        </p:spPr>
      </p:pic>
      <p:sp>
        <p:nvSpPr>
          <p:cNvPr id="135" name="Arrow: Right 9">
            <a:extLst>
              <a:ext uri="{FF2B5EF4-FFF2-40B4-BE49-F238E27FC236}">
                <a16:creationId xmlns:a16="http://schemas.microsoft.com/office/drawing/2014/main" id="{B183C3BD-C717-4BF3-AE38-C877B96D0347}"/>
              </a:ext>
            </a:extLst>
          </p:cNvPr>
          <p:cNvSpPr/>
          <p:nvPr/>
        </p:nvSpPr>
        <p:spPr>
          <a:xfrm>
            <a:off x="2110106" y="2448760"/>
            <a:ext cx="1431953" cy="821500"/>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79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down)">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fade">
                                      <p:cBhvr>
                                        <p:cTn id="17" dur="500"/>
                                        <p:tgtEl>
                                          <p:spTgt spid="1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fade">
                                      <p:cBhvr>
                                        <p:cTn id="22"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2" name="Grupo 1">
            <a:extLst>
              <a:ext uri="{FF2B5EF4-FFF2-40B4-BE49-F238E27FC236}">
                <a16:creationId xmlns:a16="http://schemas.microsoft.com/office/drawing/2014/main" id="{75F28332-9FB9-56C7-4B15-E5B3416980E4}"/>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015102F-4B99-57A1-2829-E4A216C645A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8">
              <a:extLst>
                <a:ext uri="{FF2B5EF4-FFF2-40B4-BE49-F238E27FC236}">
                  <a16:creationId xmlns:a16="http://schemas.microsoft.com/office/drawing/2014/main" id="{250988F4-B5B6-F85B-77D8-21657BEB1C6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9">
              <a:extLst>
                <a:ext uri="{FF2B5EF4-FFF2-40B4-BE49-F238E27FC236}">
                  <a16:creationId xmlns:a16="http://schemas.microsoft.com/office/drawing/2014/main" id="{4EAB8CED-61E8-EA45-800F-3F0A6B32DA0F}"/>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60">
              <a:extLst>
                <a:ext uri="{FF2B5EF4-FFF2-40B4-BE49-F238E27FC236}">
                  <a16:creationId xmlns:a16="http://schemas.microsoft.com/office/drawing/2014/main" id="{6C84D548-BE8D-6FBA-0999-68CFEDE2490B}"/>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61">
              <a:extLst>
                <a:ext uri="{FF2B5EF4-FFF2-40B4-BE49-F238E27FC236}">
                  <a16:creationId xmlns:a16="http://schemas.microsoft.com/office/drawing/2014/main" id="{0A9EB24E-D2A2-374D-F80F-4A4EDDDE65E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62">
              <a:extLst>
                <a:ext uri="{FF2B5EF4-FFF2-40B4-BE49-F238E27FC236}">
                  <a16:creationId xmlns:a16="http://schemas.microsoft.com/office/drawing/2014/main" id="{A53CF2B0-F603-3D53-A596-9DE9881A9AF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63">
              <a:extLst>
                <a:ext uri="{FF2B5EF4-FFF2-40B4-BE49-F238E27FC236}">
                  <a16:creationId xmlns:a16="http://schemas.microsoft.com/office/drawing/2014/main" id="{4678BC17-7A7C-8241-43E7-A09E9AC88E5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64">
              <a:extLst>
                <a:ext uri="{FF2B5EF4-FFF2-40B4-BE49-F238E27FC236}">
                  <a16:creationId xmlns:a16="http://schemas.microsoft.com/office/drawing/2014/main" id="{C91904B7-C386-5924-905D-B082B60DA1E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5">
              <a:extLst>
                <a:ext uri="{FF2B5EF4-FFF2-40B4-BE49-F238E27FC236}">
                  <a16:creationId xmlns:a16="http://schemas.microsoft.com/office/drawing/2014/main" id="{BB914137-EA13-87D5-5DB6-B230E250DF1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7">
              <a:extLst>
                <a:ext uri="{FF2B5EF4-FFF2-40B4-BE49-F238E27FC236}">
                  <a16:creationId xmlns:a16="http://schemas.microsoft.com/office/drawing/2014/main" id="{4742C9C2-608E-692F-BB09-57128367389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8">
              <a:extLst>
                <a:ext uri="{FF2B5EF4-FFF2-40B4-BE49-F238E27FC236}">
                  <a16:creationId xmlns:a16="http://schemas.microsoft.com/office/drawing/2014/main" id="{536B8F9C-F0E8-3890-EF5B-50BA00B36D14}"/>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Oval 379">
              <a:extLst>
                <a:ext uri="{FF2B5EF4-FFF2-40B4-BE49-F238E27FC236}">
                  <a16:creationId xmlns:a16="http://schemas.microsoft.com/office/drawing/2014/main" id="{44768065-8438-AE75-63D6-6DBDD77D85D9}"/>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Oval 380">
              <a:extLst>
                <a:ext uri="{FF2B5EF4-FFF2-40B4-BE49-F238E27FC236}">
                  <a16:creationId xmlns:a16="http://schemas.microsoft.com/office/drawing/2014/main" id="{72D4F311-BE56-9069-27AD-E2C89AD2B8D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1">
              <a:extLst>
                <a:ext uri="{FF2B5EF4-FFF2-40B4-BE49-F238E27FC236}">
                  <a16:creationId xmlns:a16="http://schemas.microsoft.com/office/drawing/2014/main" id="{1C5B0E32-51A4-3BE7-4707-6BDF36C2B1A9}"/>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2">
              <a:extLst>
                <a:ext uri="{FF2B5EF4-FFF2-40B4-BE49-F238E27FC236}">
                  <a16:creationId xmlns:a16="http://schemas.microsoft.com/office/drawing/2014/main" id="{79E9EF0E-F07F-9F1E-3D8B-D41210AAC5C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3">
              <a:extLst>
                <a:ext uri="{FF2B5EF4-FFF2-40B4-BE49-F238E27FC236}">
                  <a16:creationId xmlns:a16="http://schemas.microsoft.com/office/drawing/2014/main" id="{972DFF73-5904-6E5A-3505-C28A7A6FDC8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4">
              <a:extLst>
                <a:ext uri="{FF2B5EF4-FFF2-40B4-BE49-F238E27FC236}">
                  <a16:creationId xmlns:a16="http://schemas.microsoft.com/office/drawing/2014/main" id="{12E19EF4-94BC-CE4F-A985-57E4D354CFE1}"/>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5">
              <a:extLst>
                <a:ext uri="{FF2B5EF4-FFF2-40B4-BE49-F238E27FC236}">
                  <a16:creationId xmlns:a16="http://schemas.microsoft.com/office/drawing/2014/main" id="{01352EA4-E9A5-FD33-6D6F-2D35E23DC118}"/>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97">
              <a:extLst>
                <a:ext uri="{FF2B5EF4-FFF2-40B4-BE49-F238E27FC236}">
                  <a16:creationId xmlns:a16="http://schemas.microsoft.com/office/drawing/2014/main" id="{4ABA7B97-421B-10BD-0907-77271FA4F2A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98">
              <a:extLst>
                <a:ext uri="{FF2B5EF4-FFF2-40B4-BE49-F238E27FC236}">
                  <a16:creationId xmlns:a16="http://schemas.microsoft.com/office/drawing/2014/main" id="{C971D612-B534-A887-C442-3E2A8DF0021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Oval 399">
              <a:extLst>
                <a:ext uri="{FF2B5EF4-FFF2-40B4-BE49-F238E27FC236}">
                  <a16:creationId xmlns:a16="http://schemas.microsoft.com/office/drawing/2014/main" id="{E7BA39A6-6E4E-654D-9A10-FB4A02CFC8E4}"/>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400">
              <a:extLst>
                <a:ext uri="{FF2B5EF4-FFF2-40B4-BE49-F238E27FC236}">
                  <a16:creationId xmlns:a16="http://schemas.microsoft.com/office/drawing/2014/main" id="{42521440-F042-D267-2E68-1D377B00B7C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401">
              <a:extLst>
                <a:ext uri="{FF2B5EF4-FFF2-40B4-BE49-F238E27FC236}">
                  <a16:creationId xmlns:a16="http://schemas.microsoft.com/office/drawing/2014/main" id="{DE249E6D-5F00-09DB-7723-FA5B15A93EC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402">
              <a:extLst>
                <a:ext uri="{FF2B5EF4-FFF2-40B4-BE49-F238E27FC236}">
                  <a16:creationId xmlns:a16="http://schemas.microsoft.com/office/drawing/2014/main" id="{47C9754E-5BFD-E9D7-0B38-553FB7AF6EC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403">
              <a:extLst>
                <a:ext uri="{FF2B5EF4-FFF2-40B4-BE49-F238E27FC236}">
                  <a16:creationId xmlns:a16="http://schemas.microsoft.com/office/drawing/2014/main" id="{D68B6014-6AFD-1071-36A3-B3B841AE2AE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404">
              <a:extLst>
                <a:ext uri="{FF2B5EF4-FFF2-40B4-BE49-F238E27FC236}">
                  <a16:creationId xmlns:a16="http://schemas.microsoft.com/office/drawing/2014/main" id="{06ACB4F6-B217-4A4A-FE4F-42655A8099C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405">
              <a:extLst>
                <a:ext uri="{FF2B5EF4-FFF2-40B4-BE49-F238E27FC236}">
                  <a16:creationId xmlns:a16="http://schemas.microsoft.com/office/drawing/2014/main" id="{6A82BED0-FC64-0EF5-B3C4-FF62C7318D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418">
              <a:extLst>
                <a:ext uri="{FF2B5EF4-FFF2-40B4-BE49-F238E27FC236}">
                  <a16:creationId xmlns:a16="http://schemas.microsoft.com/office/drawing/2014/main" id="{C9C6E60B-B110-3227-3922-2F838DAB031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419">
              <a:extLst>
                <a:ext uri="{FF2B5EF4-FFF2-40B4-BE49-F238E27FC236}">
                  <a16:creationId xmlns:a16="http://schemas.microsoft.com/office/drawing/2014/main" id="{B5BA9807-B884-9078-73E8-25070EDBD79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420">
              <a:extLst>
                <a:ext uri="{FF2B5EF4-FFF2-40B4-BE49-F238E27FC236}">
                  <a16:creationId xmlns:a16="http://schemas.microsoft.com/office/drawing/2014/main" id="{1FC61DF2-6A1B-E5F9-D6A4-2D1FEF81D686}"/>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421">
              <a:extLst>
                <a:ext uri="{FF2B5EF4-FFF2-40B4-BE49-F238E27FC236}">
                  <a16:creationId xmlns:a16="http://schemas.microsoft.com/office/drawing/2014/main" id="{439C43F3-FC84-A807-8213-28209B6179E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422">
              <a:extLst>
                <a:ext uri="{FF2B5EF4-FFF2-40B4-BE49-F238E27FC236}">
                  <a16:creationId xmlns:a16="http://schemas.microsoft.com/office/drawing/2014/main" id="{99C8C7B2-9636-AC06-CCBF-51F7F38000B6}"/>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Oval 423">
              <a:extLst>
                <a:ext uri="{FF2B5EF4-FFF2-40B4-BE49-F238E27FC236}">
                  <a16:creationId xmlns:a16="http://schemas.microsoft.com/office/drawing/2014/main" id="{99AAA264-5744-28EC-D10B-51DCACF5651D}"/>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424">
              <a:extLst>
                <a:ext uri="{FF2B5EF4-FFF2-40B4-BE49-F238E27FC236}">
                  <a16:creationId xmlns:a16="http://schemas.microsoft.com/office/drawing/2014/main" id="{1FB0A220-E930-3250-1620-81CC2FDBB1A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425">
              <a:extLst>
                <a:ext uri="{FF2B5EF4-FFF2-40B4-BE49-F238E27FC236}">
                  <a16:creationId xmlns:a16="http://schemas.microsoft.com/office/drawing/2014/main" id="{D80BD686-D806-51FB-70E7-C64E669A81B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426">
              <a:extLst>
                <a:ext uri="{FF2B5EF4-FFF2-40B4-BE49-F238E27FC236}">
                  <a16:creationId xmlns:a16="http://schemas.microsoft.com/office/drawing/2014/main" id="{2806EB83-A338-5B52-DA93-DBB0E7ABB803}"/>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438">
              <a:extLst>
                <a:ext uri="{FF2B5EF4-FFF2-40B4-BE49-F238E27FC236}">
                  <a16:creationId xmlns:a16="http://schemas.microsoft.com/office/drawing/2014/main" id="{F46D485F-B0A0-0D34-77A8-06E725B6F7F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439">
              <a:extLst>
                <a:ext uri="{FF2B5EF4-FFF2-40B4-BE49-F238E27FC236}">
                  <a16:creationId xmlns:a16="http://schemas.microsoft.com/office/drawing/2014/main" id="{519E02D6-2FA5-9C8A-C612-157B5B48E75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440">
              <a:extLst>
                <a:ext uri="{FF2B5EF4-FFF2-40B4-BE49-F238E27FC236}">
                  <a16:creationId xmlns:a16="http://schemas.microsoft.com/office/drawing/2014/main" id="{2D764842-B23B-C0C9-67D8-DB26D4B33CB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441">
              <a:extLst>
                <a:ext uri="{FF2B5EF4-FFF2-40B4-BE49-F238E27FC236}">
                  <a16:creationId xmlns:a16="http://schemas.microsoft.com/office/drawing/2014/main" id="{35743773-847F-1426-2909-B261004ABFEC}"/>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42">
              <a:extLst>
                <a:ext uri="{FF2B5EF4-FFF2-40B4-BE49-F238E27FC236}">
                  <a16:creationId xmlns:a16="http://schemas.microsoft.com/office/drawing/2014/main" id="{86BE6251-6C48-E714-50F3-311265FB95D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Oval 443">
              <a:extLst>
                <a:ext uri="{FF2B5EF4-FFF2-40B4-BE49-F238E27FC236}">
                  <a16:creationId xmlns:a16="http://schemas.microsoft.com/office/drawing/2014/main" id="{C0A71765-8AEC-FE6B-E6EE-03BA817CE735}"/>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444">
              <a:extLst>
                <a:ext uri="{FF2B5EF4-FFF2-40B4-BE49-F238E27FC236}">
                  <a16:creationId xmlns:a16="http://schemas.microsoft.com/office/drawing/2014/main" id="{F77ED4E7-D1A6-4ED0-AD4B-E61B033C4132}"/>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445">
              <a:extLst>
                <a:ext uri="{FF2B5EF4-FFF2-40B4-BE49-F238E27FC236}">
                  <a16:creationId xmlns:a16="http://schemas.microsoft.com/office/drawing/2014/main" id="{F165808C-1928-06AF-CE02-CA6047F40C6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446">
              <a:extLst>
                <a:ext uri="{FF2B5EF4-FFF2-40B4-BE49-F238E27FC236}">
                  <a16:creationId xmlns:a16="http://schemas.microsoft.com/office/drawing/2014/main" id="{75061765-DA4D-4305-C57F-F1CEA948E99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458">
              <a:extLst>
                <a:ext uri="{FF2B5EF4-FFF2-40B4-BE49-F238E27FC236}">
                  <a16:creationId xmlns:a16="http://schemas.microsoft.com/office/drawing/2014/main" id="{85DC8E40-8EEE-B543-7D55-EF3692FEBD3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459">
              <a:extLst>
                <a:ext uri="{FF2B5EF4-FFF2-40B4-BE49-F238E27FC236}">
                  <a16:creationId xmlns:a16="http://schemas.microsoft.com/office/drawing/2014/main" id="{D4FF938E-5C08-1F2F-118A-37773A61A29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460">
              <a:extLst>
                <a:ext uri="{FF2B5EF4-FFF2-40B4-BE49-F238E27FC236}">
                  <a16:creationId xmlns:a16="http://schemas.microsoft.com/office/drawing/2014/main" id="{257217F7-23EC-079D-3AB9-25F64A2E38D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461">
              <a:extLst>
                <a:ext uri="{FF2B5EF4-FFF2-40B4-BE49-F238E27FC236}">
                  <a16:creationId xmlns:a16="http://schemas.microsoft.com/office/drawing/2014/main" id="{938066A2-2606-A76F-FA7D-66E88162B450}"/>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62">
              <a:extLst>
                <a:ext uri="{FF2B5EF4-FFF2-40B4-BE49-F238E27FC236}">
                  <a16:creationId xmlns:a16="http://schemas.microsoft.com/office/drawing/2014/main" id="{41B04CFD-12F5-F616-40AF-0F07A8B698E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63">
              <a:extLst>
                <a:ext uri="{FF2B5EF4-FFF2-40B4-BE49-F238E27FC236}">
                  <a16:creationId xmlns:a16="http://schemas.microsoft.com/office/drawing/2014/main" id="{81D2C0BA-E2A1-E4F4-D0C0-A8093A4DF42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64">
              <a:extLst>
                <a:ext uri="{FF2B5EF4-FFF2-40B4-BE49-F238E27FC236}">
                  <a16:creationId xmlns:a16="http://schemas.microsoft.com/office/drawing/2014/main" id="{9B25DCC9-9F98-FDEF-C71A-58FB0C3F014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65">
              <a:extLst>
                <a:ext uri="{FF2B5EF4-FFF2-40B4-BE49-F238E27FC236}">
                  <a16:creationId xmlns:a16="http://schemas.microsoft.com/office/drawing/2014/main" id="{89DD0ECC-102A-BAF2-FF07-AAA06A5C7D8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66">
              <a:extLst>
                <a:ext uri="{FF2B5EF4-FFF2-40B4-BE49-F238E27FC236}">
                  <a16:creationId xmlns:a16="http://schemas.microsoft.com/office/drawing/2014/main" id="{CC35C2AA-9CA3-5ABE-B195-EB84454B197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478">
              <a:extLst>
                <a:ext uri="{FF2B5EF4-FFF2-40B4-BE49-F238E27FC236}">
                  <a16:creationId xmlns:a16="http://schemas.microsoft.com/office/drawing/2014/main" id="{88C2C4BB-0279-23F7-82E6-89E9DA236A3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479">
              <a:extLst>
                <a:ext uri="{FF2B5EF4-FFF2-40B4-BE49-F238E27FC236}">
                  <a16:creationId xmlns:a16="http://schemas.microsoft.com/office/drawing/2014/main" id="{8F9ACCEF-994B-ED88-D670-715577FEA8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480">
              <a:extLst>
                <a:ext uri="{FF2B5EF4-FFF2-40B4-BE49-F238E27FC236}">
                  <a16:creationId xmlns:a16="http://schemas.microsoft.com/office/drawing/2014/main" id="{2931D989-9D2D-CC97-F0C0-0CDEF02C26D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481">
              <a:extLst>
                <a:ext uri="{FF2B5EF4-FFF2-40B4-BE49-F238E27FC236}">
                  <a16:creationId xmlns:a16="http://schemas.microsoft.com/office/drawing/2014/main" id="{CFDADEFF-A640-1D23-83F1-8A0BDCA0859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482">
              <a:extLst>
                <a:ext uri="{FF2B5EF4-FFF2-40B4-BE49-F238E27FC236}">
                  <a16:creationId xmlns:a16="http://schemas.microsoft.com/office/drawing/2014/main" id="{BA9A698C-677C-248F-AE10-8181AE1B02D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483">
              <a:extLst>
                <a:ext uri="{FF2B5EF4-FFF2-40B4-BE49-F238E27FC236}">
                  <a16:creationId xmlns:a16="http://schemas.microsoft.com/office/drawing/2014/main" id="{1A1C9D10-D20A-8A9F-6C3B-6CEDFA573DC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484">
              <a:extLst>
                <a:ext uri="{FF2B5EF4-FFF2-40B4-BE49-F238E27FC236}">
                  <a16:creationId xmlns:a16="http://schemas.microsoft.com/office/drawing/2014/main" id="{7498548A-2CB2-2B30-18A0-0E870C628AC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485">
              <a:extLst>
                <a:ext uri="{FF2B5EF4-FFF2-40B4-BE49-F238E27FC236}">
                  <a16:creationId xmlns:a16="http://schemas.microsoft.com/office/drawing/2014/main" id="{66111AA8-8F17-2341-5600-5BA6C2A37B35}"/>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Oval 486">
              <a:extLst>
                <a:ext uri="{FF2B5EF4-FFF2-40B4-BE49-F238E27FC236}">
                  <a16:creationId xmlns:a16="http://schemas.microsoft.com/office/drawing/2014/main" id="{630C837F-F727-E07D-943B-576A3B55E638}"/>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Oval 498">
              <a:extLst>
                <a:ext uri="{FF2B5EF4-FFF2-40B4-BE49-F238E27FC236}">
                  <a16:creationId xmlns:a16="http://schemas.microsoft.com/office/drawing/2014/main" id="{F9B76043-102A-30F4-16C1-0577292E2780}"/>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Oval 499">
              <a:extLst>
                <a:ext uri="{FF2B5EF4-FFF2-40B4-BE49-F238E27FC236}">
                  <a16:creationId xmlns:a16="http://schemas.microsoft.com/office/drawing/2014/main" id="{B10624DB-13CC-2536-7999-EEC7CF5C10C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00">
              <a:extLst>
                <a:ext uri="{FF2B5EF4-FFF2-40B4-BE49-F238E27FC236}">
                  <a16:creationId xmlns:a16="http://schemas.microsoft.com/office/drawing/2014/main" id="{6A3BDCE4-5381-C3E4-1CC3-524078674070}"/>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01">
              <a:extLst>
                <a:ext uri="{FF2B5EF4-FFF2-40B4-BE49-F238E27FC236}">
                  <a16:creationId xmlns:a16="http://schemas.microsoft.com/office/drawing/2014/main" id="{58CD9855-A6A4-CC02-3CF3-297A888DEE2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02">
              <a:extLst>
                <a:ext uri="{FF2B5EF4-FFF2-40B4-BE49-F238E27FC236}">
                  <a16:creationId xmlns:a16="http://schemas.microsoft.com/office/drawing/2014/main" id="{E4FA00EE-0D6B-D737-3925-ECDCD4C4C6CA}"/>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03">
              <a:extLst>
                <a:ext uri="{FF2B5EF4-FFF2-40B4-BE49-F238E27FC236}">
                  <a16:creationId xmlns:a16="http://schemas.microsoft.com/office/drawing/2014/main" id="{CA38BA29-80EF-FC02-B981-D886427E876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504">
              <a:extLst>
                <a:ext uri="{FF2B5EF4-FFF2-40B4-BE49-F238E27FC236}">
                  <a16:creationId xmlns:a16="http://schemas.microsoft.com/office/drawing/2014/main" id="{05E40B12-9037-8D21-3458-389300373D7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505">
              <a:extLst>
                <a:ext uri="{FF2B5EF4-FFF2-40B4-BE49-F238E27FC236}">
                  <a16:creationId xmlns:a16="http://schemas.microsoft.com/office/drawing/2014/main" id="{E72EFA8B-9FDC-2D13-9B0D-DCD1DC6D449F}"/>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506">
              <a:extLst>
                <a:ext uri="{FF2B5EF4-FFF2-40B4-BE49-F238E27FC236}">
                  <a16:creationId xmlns:a16="http://schemas.microsoft.com/office/drawing/2014/main" id="{CF0E457F-7853-51DD-F0B0-95BAFA7B3787}"/>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518">
              <a:extLst>
                <a:ext uri="{FF2B5EF4-FFF2-40B4-BE49-F238E27FC236}">
                  <a16:creationId xmlns:a16="http://schemas.microsoft.com/office/drawing/2014/main" id="{1576A3BA-CD5B-37C9-9DF5-A4C79D016364}"/>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519">
              <a:extLst>
                <a:ext uri="{FF2B5EF4-FFF2-40B4-BE49-F238E27FC236}">
                  <a16:creationId xmlns:a16="http://schemas.microsoft.com/office/drawing/2014/main" id="{06880CF8-5943-D23D-B5F2-0CD1AB80D64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520">
              <a:extLst>
                <a:ext uri="{FF2B5EF4-FFF2-40B4-BE49-F238E27FC236}">
                  <a16:creationId xmlns:a16="http://schemas.microsoft.com/office/drawing/2014/main" id="{A3E174FB-A45B-09A6-D4D1-06D7E95ECAB3}"/>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521">
              <a:extLst>
                <a:ext uri="{FF2B5EF4-FFF2-40B4-BE49-F238E27FC236}">
                  <a16:creationId xmlns:a16="http://schemas.microsoft.com/office/drawing/2014/main" id="{FF6EF676-6E1D-DE92-2124-D833C689FF9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8" name="Freeform 522">
              <a:extLst>
                <a:ext uri="{FF2B5EF4-FFF2-40B4-BE49-F238E27FC236}">
                  <a16:creationId xmlns:a16="http://schemas.microsoft.com/office/drawing/2014/main" id="{B741EDE7-EAC9-16D7-4A22-1A2C77ED9847}"/>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523">
              <a:extLst>
                <a:ext uri="{FF2B5EF4-FFF2-40B4-BE49-F238E27FC236}">
                  <a16:creationId xmlns:a16="http://schemas.microsoft.com/office/drawing/2014/main" id="{17050C9A-6C6E-1E6A-0A70-FA50A26634FC}"/>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524">
              <a:extLst>
                <a:ext uri="{FF2B5EF4-FFF2-40B4-BE49-F238E27FC236}">
                  <a16:creationId xmlns:a16="http://schemas.microsoft.com/office/drawing/2014/main" id="{2F4E8F64-35E7-1E3B-F880-3D267E8AEE9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525">
              <a:extLst>
                <a:ext uri="{FF2B5EF4-FFF2-40B4-BE49-F238E27FC236}">
                  <a16:creationId xmlns:a16="http://schemas.microsoft.com/office/drawing/2014/main" id="{211CB874-B910-768F-70D2-7798AB9852D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2" name="Freeform 526">
              <a:extLst>
                <a:ext uri="{FF2B5EF4-FFF2-40B4-BE49-F238E27FC236}">
                  <a16:creationId xmlns:a16="http://schemas.microsoft.com/office/drawing/2014/main" id="{18DF2BDE-3CBA-9355-B031-A99C91BB666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538">
              <a:extLst>
                <a:ext uri="{FF2B5EF4-FFF2-40B4-BE49-F238E27FC236}">
                  <a16:creationId xmlns:a16="http://schemas.microsoft.com/office/drawing/2014/main" id="{3EF67B3E-0F95-E04A-96AC-6EC4D68F4D14}"/>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539">
              <a:extLst>
                <a:ext uri="{FF2B5EF4-FFF2-40B4-BE49-F238E27FC236}">
                  <a16:creationId xmlns:a16="http://schemas.microsoft.com/office/drawing/2014/main" id="{5A008363-D9EB-C6F5-6587-C514795A0C7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Oval 540">
              <a:extLst>
                <a:ext uri="{FF2B5EF4-FFF2-40B4-BE49-F238E27FC236}">
                  <a16:creationId xmlns:a16="http://schemas.microsoft.com/office/drawing/2014/main" id="{CC6EE4F3-8370-FC78-51CE-111BE026E91B}"/>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Oval 541">
              <a:extLst>
                <a:ext uri="{FF2B5EF4-FFF2-40B4-BE49-F238E27FC236}">
                  <a16:creationId xmlns:a16="http://schemas.microsoft.com/office/drawing/2014/main" id="{D770198F-92FC-F7E3-9745-4E57351A077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542">
              <a:extLst>
                <a:ext uri="{FF2B5EF4-FFF2-40B4-BE49-F238E27FC236}">
                  <a16:creationId xmlns:a16="http://schemas.microsoft.com/office/drawing/2014/main" id="{80DB5345-EBF3-4AC5-E802-746BB966C680}"/>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 name="Freeform 543">
              <a:extLst>
                <a:ext uri="{FF2B5EF4-FFF2-40B4-BE49-F238E27FC236}">
                  <a16:creationId xmlns:a16="http://schemas.microsoft.com/office/drawing/2014/main" id="{6F53C57B-10FC-3951-B9EB-426CBA7F44B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544">
              <a:extLst>
                <a:ext uri="{FF2B5EF4-FFF2-40B4-BE49-F238E27FC236}">
                  <a16:creationId xmlns:a16="http://schemas.microsoft.com/office/drawing/2014/main" id="{096BB954-B033-85C6-D9D0-8BCB852A305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545">
              <a:extLst>
                <a:ext uri="{FF2B5EF4-FFF2-40B4-BE49-F238E27FC236}">
                  <a16:creationId xmlns:a16="http://schemas.microsoft.com/office/drawing/2014/main" id="{62636465-3E98-D590-14DB-13675AF9A25E}"/>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46">
              <a:extLst>
                <a:ext uri="{FF2B5EF4-FFF2-40B4-BE49-F238E27FC236}">
                  <a16:creationId xmlns:a16="http://schemas.microsoft.com/office/drawing/2014/main" id="{605BDC6C-3460-4679-2776-3D5BD8825AD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58">
              <a:extLst>
                <a:ext uri="{FF2B5EF4-FFF2-40B4-BE49-F238E27FC236}">
                  <a16:creationId xmlns:a16="http://schemas.microsoft.com/office/drawing/2014/main" id="{948EA8D0-4D7E-0FBE-86B0-D9B6009808D2}"/>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59">
              <a:extLst>
                <a:ext uri="{FF2B5EF4-FFF2-40B4-BE49-F238E27FC236}">
                  <a16:creationId xmlns:a16="http://schemas.microsoft.com/office/drawing/2014/main" id="{ED895A97-5771-5401-F43F-B0621218826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Oval 560">
              <a:extLst>
                <a:ext uri="{FF2B5EF4-FFF2-40B4-BE49-F238E27FC236}">
                  <a16:creationId xmlns:a16="http://schemas.microsoft.com/office/drawing/2014/main" id="{0D2BA557-747E-F051-347E-608A3F03FD69}"/>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Oval 561">
              <a:extLst>
                <a:ext uri="{FF2B5EF4-FFF2-40B4-BE49-F238E27FC236}">
                  <a16:creationId xmlns:a16="http://schemas.microsoft.com/office/drawing/2014/main" id="{2D18EEC6-DE38-814C-3A6B-45608BCC3F0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562">
              <a:extLst>
                <a:ext uri="{FF2B5EF4-FFF2-40B4-BE49-F238E27FC236}">
                  <a16:creationId xmlns:a16="http://schemas.microsoft.com/office/drawing/2014/main" id="{2D005326-1FF4-CA80-9A97-98307A16D60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563">
              <a:extLst>
                <a:ext uri="{FF2B5EF4-FFF2-40B4-BE49-F238E27FC236}">
                  <a16:creationId xmlns:a16="http://schemas.microsoft.com/office/drawing/2014/main" id="{4036BFB1-7C8E-AED7-C781-3936E0935D7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564">
              <a:extLst>
                <a:ext uri="{FF2B5EF4-FFF2-40B4-BE49-F238E27FC236}">
                  <a16:creationId xmlns:a16="http://schemas.microsoft.com/office/drawing/2014/main" id="{F78467D2-14FB-5862-F0B0-E37ECB3970F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565">
              <a:extLst>
                <a:ext uri="{FF2B5EF4-FFF2-40B4-BE49-F238E27FC236}">
                  <a16:creationId xmlns:a16="http://schemas.microsoft.com/office/drawing/2014/main" id="{7423615B-382D-4FCF-5B8B-AF180F511EB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566">
              <a:extLst>
                <a:ext uri="{FF2B5EF4-FFF2-40B4-BE49-F238E27FC236}">
                  <a16:creationId xmlns:a16="http://schemas.microsoft.com/office/drawing/2014/main" id="{02F65D18-3136-4CE6-313A-D622AE91C711}"/>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Freeform 578">
              <a:extLst>
                <a:ext uri="{FF2B5EF4-FFF2-40B4-BE49-F238E27FC236}">
                  <a16:creationId xmlns:a16="http://schemas.microsoft.com/office/drawing/2014/main" id="{A61AF5BF-1901-96BC-6D90-F6190FD7555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579">
              <a:extLst>
                <a:ext uri="{FF2B5EF4-FFF2-40B4-BE49-F238E27FC236}">
                  <a16:creationId xmlns:a16="http://schemas.microsoft.com/office/drawing/2014/main" id="{34160623-06A3-437A-2D68-5F1E98C18E7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580">
              <a:extLst>
                <a:ext uri="{FF2B5EF4-FFF2-40B4-BE49-F238E27FC236}">
                  <a16:creationId xmlns:a16="http://schemas.microsoft.com/office/drawing/2014/main" id="{4EE8ADAE-0CDC-3BA2-C030-89E7E33F0DB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581">
              <a:extLst>
                <a:ext uri="{FF2B5EF4-FFF2-40B4-BE49-F238E27FC236}">
                  <a16:creationId xmlns:a16="http://schemas.microsoft.com/office/drawing/2014/main" id="{28C81187-7DDA-38A1-8E76-3C73A151E517}"/>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582">
              <a:extLst>
                <a:ext uri="{FF2B5EF4-FFF2-40B4-BE49-F238E27FC236}">
                  <a16:creationId xmlns:a16="http://schemas.microsoft.com/office/drawing/2014/main" id="{FBCF3FF3-E39E-D81C-AC58-8A8E7A292E98}"/>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Oval 583">
              <a:extLst>
                <a:ext uri="{FF2B5EF4-FFF2-40B4-BE49-F238E27FC236}">
                  <a16:creationId xmlns:a16="http://schemas.microsoft.com/office/drawing/2014/main" id="{A998484E-3692-1A3D-D808-22F3B199973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Freeform 584">
              <a:extLst>
                <a:ext uri="{FF2B5EF4-FFF2-40B4-BE49-F238E27FC236}">
                  <a16:creationId xmlns:a16="http://schemas.microsoft.com/office/drawing/2014/main" id="{E0C67BE3-ED65-135F-2552-874645F07AA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585">
              <a:extLst>
                <a:ext uri="{FF2B5EF4-FFF2-40B4-BE49-F238E27FC236}">
                  <a16:creationId xmlns:a16="http://schemas.microsoft.com/office/drawing/2014/main" id="{7DA30882-386B-72AB-B7B7-3D2C7A48B9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586">
              <a:extLst>
                <a:ext uri="{FF2B5EF4-FFF2-40B4-BE49-F238E27FC236}">
                  <a16:creationId xmlns:a16="http://schemas.microsoft.com/office/drawing/2014/main" id="{8EC38D66-40C9-3A96-2515-9E9A6C3C1EB7}"/>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598">
              <a:extLst>
                <a:ext uri="{FF2B5EF4-FFF2-40B4-BE49-F238E27FC236}">
                  <a16:creationId xmlns:a16="http://schemas.microsoft.com/office/drawing/2014/main" id="{741430A8-636F-5884-0AAA-41A6A1B29FBC}"/>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599">
              <a:extLst>
                <a:ext uri="{FF2B5EF4-FFF2-40B4-BE49-F238E27FC236}">
                  <a16:creationId xmlns:a16="http://schemas.microsoft.com/office/drawing/2014/main" id="{CD67CD63-DFBF-CED9-D718-937A3A8801B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600">
              <a:extLst>
                <a:ext uri="{FF2B5EF4-FFF2-40B4-BE49-F238E27FC236}">
                  <a16:creationId xmlns:a16="http://schemas.microsoft.com/office/drawing/2014/main" id="{18BB1E91-26C7-1CDA-3BA0-157193C4A2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Freeform 601">
              <a:extLst>
                <a:ext uri="{FF2B5EF4-FFF2-40B4-BE49-F238E27FC236}">
                  <a16:creationId xmlns:a16="http://schemas.microsoft.com/office/drawing/2014/main" id="{E9AC36B6-D616-CEF9-65A7-C16FC90103A7}"/>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Freeform 602">
              <a:extLst>
                <a:ext uri="{FF2B5EF4-FFF2-40B4-BE49-F238E27FC236}">
                  <a16:creationId xmlns:a16="http://schemas.microsoft.com/office/drawing/2014/main" id="{495DF37B-278C-6A8D-7772-FD21425F3E3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Oval 603">
              <a:extLst>
                <a:ext uri="{FF2B5EF4-FFF2-40B4-BE49-F238E27FC236}">
                  <a16:creationId xmlns:a16="http://schemas.microsoft.com/office/drawing/2014/main" id="{30D158E5-50E3-B3A3-9295-0BD986DC8035}"/>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Oval 604">
              <a:extLst>
                <a:ext uri="{FF2B5EF4-FFF2-40B4-BE49-F238E27FC236}">
                  <a16:creationId xmlns:a16="http://schemas.microsoft.com/office/drawing/2014/main" id="{41406440-072E-0F8F-9FDB-DA56AFDAC4E6}"/>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605">
              <a:extLst>
                <a:ext uri="{FF2B5EF4-FFF2-40B4-BE49-F238E27FC236}">
                  <a16:creationId xmlns:a16="http://schemas.microsoft.com/office/drawing/2014/main" id="{1AB5AF0C-74BF-1ABC-4253-B6B6395CE67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606">
              <a:extLst>
                <a:ext uri="{FF2B5EF4-FFF2-40B4-BE49-F238E27FC236}">
                  <a16:creationId xmlns:a16="http://schemas.microsoft.com/office/drawing/2014/main" id="{3660DCDE-BD71-DA66-C226-2558CDE83C3E}"/>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34" name="Google Shape;223;p2">
            <a:extLst>
              <a:ext uri="{FF2B5EF4-FFF2-40B4-BE49-F238E27FC236}">
                <a16:creationId xmlns:a16="http://schemas.microsoft.com/office/drawing/2014/main" id="{9660C166-FE31-480A-8488-50D2C70B914C}"/>
              </a:ext>
            </a:extLst>
          </p:cNvPr>
          <p:cNvSpPr txBox="1">
            <a:spLocks noGrp="1"/>
          </p:cNvSpPr>
          <p:nvPr>
            <p:ph type="title"/>
          </p:nvPr>
        </p:nvSpPr>
        <p:spPr>
          <a:xfrm>
            <a:off x="314039" y="105468"/>
            <a:ext cx="8639305"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vi-VN" b="1" dirty="0">
                <a:latin typeface="+mn-lt"/>
              </a:rPr>
              <a:t>BREADTH FIRST SEARCH ALGORITHM</a:t>
            </a:r>
            <a:endParaRPr b="1" dirty="0">
              <a:latin typeface="+mn-lt"/>
            </a:endParaRPr>
          </a:p>
        </p:txBody>
      </p:sp>
      <p:pic>
        <p:nvPicPr>
          <p:cNvPr id="534" name="Picture 533">
            <a:extLst>
              <a:ext uri="{FF2B5EF4-FFF2-40B4-BE49-F238E27FC236}">
                <a16:creationId xmlns:a16="http://schemas.microsoft.com/office/drawing/2014/main" id="{549D0DC7-6128-45DA-ABCC-157CBFC16031}"/>
              </a:ext>
            </a:extLst>
          </p:cNvPr>
          <p:cNvPicPr>
            <a:picLocks noChangeAspect="1"/>
          </p:cNvPicPr>
          <p:nvPr/>
        </p:nvPicPr>
        <p:blipFill>
          <a:blip r:embed="rId3"/>
          <a:stretch>
            <a:fillRect/>
          </a:stretch>
        </p:blipFill>
        <p:spPr>
          <a:xfrm>
            <a:off x="45669" y="738482"/>
            <a:ext cx="4526331" cy="4287780"/>
          </a:xfrm>
          <a:prstGeom prst="rect">
            <a:avLst/>
          </a:prstGeom>
        </p:spPr>
      </p:pic>
      <p:pic>
        <p:nvPicPr>
          <p:cNvPr id="536" name="Picture 535">
            <a:extLst>
              <a:ext uri="{FF2B5EF4-FFF2-40B4-BE49-F238E27FC236}">
                <a16:creationId xmlns:a16="http://schemas.microsoft.com/office/drawing/2014/main" id="{4CC34068-9A2B-4690-A588-30648D14DD3D}"/>
              </a:ext>
            </a:extLst>
          </p:cNvPr>
          <p:cNvPicPr>
            <a:picLocks noChangeAspect="1"/>
          </p:cNvPicPr>
          <p:nvPr/>
        </p:nvPicPr>
        <p:blipFill>
          <a:blip r:embed="rId4"/>
          <a:stretch>
            <a:fillRect/>
          </a:stretch>
        </p:blipFill>
        <p:spPr>
          <a:xfrm>
            <a:off x="4571343" y="738482"/>
            <a:ext cx="4502823" cy="4287780"/>
          </a:xfrm>
          <a:prstGeom prst="rect">
            <a:avLst/>
          </a:prstGeom>
        </p:spPr>
      </p:pic>
    </p:spTree>
    <p:extLst>
      <p:ext uri="{BB962C8B-B14F-4D97-AF65-F5344CB8AC3E}">
        <p14:creationId xmlns:p14="http://schemas.microsoft.com/office/powerpoint/2010/main" val="105704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2" name="Grupo 1">
            <a:extLst>
              <a:ext uri="{FF2B5EF4-FFF2-40B4-BE49-F238E27FC236}">
                <a16:creationId xmlns:a16="http://schemas.microsoft.com/office/drawing/2014/main" id="{75F28332-9FB9-56C7-4B15-E5B3416980E4}"/>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015102F-4B99-57A1-2829-E4A216C645A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8">
              <a:extLst>
                <a:ext uri="{FF2B5EF4-FFF2-40B4-BE49-F238E27FC236}">
                  <a16:creationId xmlns:a16="http://schemas.microsoft.com/office/drawing/2014/main" id="{250988F4-B5B6-F85B-77D8-21657BEB1C6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9">
              <a:extLst>
                <a:ext uri="{FF2B5EF4-FFF2-40B4-BE49-F238E27FC236}">
                  <a16:creationId xmlns:a16="http://schemas.microsoft.com/office/drawing/2014/main" id="{4EAB8CED-61E8-EA45-800F-3F0A6B32DA0F}"/>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60">
              <a:extLst>
                <a:ext uri="{FF2B5EF4-FFF2-40B4-BE49-F238E27FC236}">
                  <a16:creationId xmlns:a16="http://schemas.microsoft.com/office/drawing/2014/main" id="{6C84D548-BE8D-6FBA-0999-68CFEDE2490B}"/>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61">
              <a:extLst>
                <a:ext uri="{FF2B5EF4-FFF2-40B4-BE49-F238E27FC236}">
                  <a16:creationId xmlns:a16="http://schemas.microsoft.com/office/drawing/2014/main" id="{0A9EB24E-D2A2-374D-F80F-4A4EDDDE65E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62">
              <a:extLst>
                <a:ext uri="{FF2B5EF4-FFF2-40B4-BE49-F238E27FC236}">
                  <a16:creationId xmlns:a16="http://schemas.microsoft.com/office/drawing/2014/main" id="{A53CF2B0-F603-3D53-A596-9DE9881A9AF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63">
              <a:extLst>
                <a:ext uri="{FF2B5EF4-FFF2-40B4-BE49-F238E27FC236}">
                  <a16:creationId xmlns:a16="http://schemas.microsoft.com/office/drawing/2014/main" id="{4678BC17-7A7C-8241-43E7-A09E9AC88E5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64">
              <a:extLst>
                <a:ext uri="{FF2B5EF4-FFF2-40B4-BE49-F238E27FC236}">
                  <a16:creationId xmlns:a16="http://schemas.microsoft.com/office/drawing/2014/main" id="{C91904B7-C386-5924-905D-B082B60DA1E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5">
              <a:extLst>
                <a:ext uri="{FF2B5EF4-FFF2-40B4-BE49-F238E27FC236}">
                  <a16:creationId xmlns:a16="http://schemas.microsoft.com/office/drawing/2014/main" id="{BB914137-EA13-87D5-5DB6-B230E250DF1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7">
              <a:extLst>
                <a:ext uri="{FF2B5EF4-FFF2-40B4-BE49-F238E27FC236}">
                  <a16:creationId xmlns:a16="http://schemas.microsoft.com/office/drawing/2014/main" id="{4742C9C2-608E-692F-BB09-57128367389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8">
              <a:extLst>
                <a:ext uri="{FF2B5EF4-FFF2-40B4-BE49-F238E27FC236}">
                  <a16:creationId xmlns:a16="http://schemas.microsoft.com/office/drawing/2014/main" id="{536B8F9C-F0E8-3890-EF5B-50BA00B36D14}"/>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Oval 379">
              <a:extLst>
                <a:ext uri="{FF2B5EF4-FFF2-40B4-BE49-F238E27FC236}">
                  <a16:creationId xmlns:a16="http://schemas.microsoft.com/office/drawing/2014/main" id="{44768065-8438-AE75-63D6-6DBDD77D85D9}"/>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Oval 380">
              <a:extLst>
                <a:ext uri="{FF2B5EF4-FFF2-40B4-BE49-F238E27FC236}">
                  <a16:creationId xmlns:a16="http://schemas.microsoft.com/office/drawing/2014/main" id="{72D4F311-BE56-9069-27AD-E2C89AD2B8D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1">
              <a:extLst>
                <a:ext uri="{FF2B5EF4-FFF2-40B4-BE49-F238E27FC236}">
                  <a16:creationId xmlns:a16="http://schemas.microsoft.com/office/drawing/2014/main" id="{1C5B0E32-51A4-3BE7-4707-6BDF36C2B1A9}"/>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2">
              <a:extLst>
                <a:ext uri="{FF2B5EF4-FFF2-40B4-BE49-F238E27FC236}">
                  <a16:creationId xmlns:a16="http://schemas.microsoft.com/office/drawing/2014/main" id="{79E9EF0E-F07F-9F1E-3D8B-D41210AAC5C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3">
              <a:extLst>
                <a:ext uri="{FF2B5EF4-FFF2-40B4-BE49-F238E27FC236}">
                  <a16:creationId xmlns:a16="http://schemas.microsoft.com/office/drawing/2014/main" id="{972DFF73-5904-6E5A-3505-C28A7A6FDC8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4">
              <a:extLst>
                <a:ext uri="{FF2B5EF4-FFF2-40B4-BE49-F238E27FC236}">
                  <a16:creationId xmlns:a16="http://schemas.microsoft.com/office/drawing/2014/main" id="{12E19EF4-94BC-CE4F-A985-57E4D354CFE1}"/>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5">
              <a:extLst>
                <a:ext uri="{FF2B5EF4-FFF2-40B4-BE49-F238E27FC236}">
                  <a16:creationId xmlns:a16="http://schemas.microsoft.com/office/drawing/2014/main" id="{01352EA4-E9A5-FD33-6D6F-2D35E23DC118}"/>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97">
              <a:extLst>
                <a:ext uri="{FF2B5EF4-FFF2-40B4-BE49-F238E27FC236}">
                  <a16:creationId xmlns:a16="http://schemas.microsoft.com/office/drawing/2014/main" id="{4ABA7B97-421B-10BD-0907-77271FA4F2A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98">
              <a:extLst>
                <a:ext uri="{FF2B5EF4-FFF2-40B4-BE49-F238E27FC236}">
                  <a16:creationId xmlns:a16="http://schemas.microsoft.com/office/drawing/2014/main" id="{C971D612-B534-A887-C442-3E2A8DF0021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Oval 399">
              <a:extLst>
                <a:ext uri="{FF2B5EF4-FFF2-40B4-BE49-F238E27FC236}">
                  <a16:creationId xmlns:a16="http://schemas.microsoft.com/office/drawing/2014/main" id="{E7BA39A6-6E4E-654D-9A10-FB4A02CFC8E4}"/>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400">
              <a:extLst>
                <a:ext uri="{FF2B5EF4-FFF2-40B4-BE49-F238E27FC236}">
                  <a16:creationId xmlns:a16="http://schemas.microsoft.com/office/drawing/2014/main" id="{42521440-F042-D267-2E68-1D377B00B7C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401">
              <a:extLst>
                <a:ext uri="{FF2B5EF4-FFF2-40B4-BE49-F238E27FC236}">
                  <a16:creationId xmlns:a16="http://schemas.microsoft.com/office/drawing/2014/main" id="{DE249E6D-5F00-09DB-7723-FA5B15A93EC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402">
              <a:extLst>
                <a:ext uri="{FF2B5EF4-FFF2-40B4-BE49-F238E27FC236}">
                  <a16:creationId xmlns:a16="http://schemas.microsoft.com/office/drawing/2014/main" id="{47C9754E-5BFD-E9D7-0B38-553FB7AF6EC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403">
              <a:extLst>
                <a:ext uri="{FF2B5EF4-FFF2-40B4-BE49-F238E27FC236}">
                  <a16:creationId xmlns:a16="http://schemas.microsoft.com/office/drawing/2014/main" id="{D68B6014-6AFD-1071-36A3-B3B841AE2AE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404">
              <a:extLst>
                <a:ext uri="{FF2B5EF4-FFF2-40B4-BE49-F238E27FC236}">
                  <a16:creationId xmlns:a16="http://schemas.microsoft.com/office/drawing/2014/main" id="{06ACB4F6-B217-4A4A-FE4F-42655A8099C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405">
              <a:extLst>
                <a:ext uri="{FF2B5EF4-FFF2-40B4-BE49-F238E27FC236}">
                  <a16:creationId xmlns:a16="http://schemas.microsoft.com/office/drawing/2014/main" id="{6A82BED0-FC64-0EF5-B3C4-FF62C7318D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418">
              <a:extLst>
                <a:ext uri="{FF2B5EF4-FFF2-40B4-BE49-F238E27FC236}">
                  <a16:creationId xmlns:a16="http://schemas.microsoft.com/office/drawing/2014/main" id="{C9C6E60B-B110-3227-3922-2F838DAB031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419">
              <a:extLst>
                <a:ext uri="{FF2B5EF4-FFF2-40B4-BE49-F238E27FC236}">
                  <a16:creationId xmlns:a16="http://schemas.microsoft.com/office/drawing/2014/main" id="{B5BA9807-B884-9078-73E8-25070EDBD79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420">
              <a:extLst>
                <a:ext uri="{FF2B5EF4-FFF2-40B4-BE49-F238E27FC236}">
                  <a16:creationId xmlns:a16="http://schemas.microsoft.com/office/drawing/2014/main" id="{1FC61DF2-6A1B-E5F9-D6A4-2D1FEF81D686}"/>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421">
              <a:extLst>
                <a:ext uri="{FF2B5EF4-FFF2-40B4-BE49-F238E27FC236}">
                  <a16:creationId xmlns:a16="http://schemas.microsoft.com/office/drawing/2014/main" id="{439C43F3-FC84-A807-8213-28209B6179E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422">
              <a:extLst>
                <a:ext uri="{FF2B5EF4-FFF2-40B4-BE49-F238E27FC236}">
                  <a16:creationId xmlns:a16="http://schemas.microsoft.com/office/drawing/2014/main" id="{99C8C7B2-9636-AC06-CCBF-51F7F38000B6}"/>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Oval 423">
              <a:extLst>
                <a:ext uri="{FF2B5EF4-FFF2-40B4-BE49-F238E27FC236}">
                  <a16:creationId xmlns:a16="http://schemas.microsoft.com/office/drawing/2014/main" id="{99AAA264-5744-28EC-D10B-51DCACF5651D}"/>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424">
              <a:extLst>
                <a:ext uri="{FF2B5EF4-FFF2-40B4-BE49-F238E27FC236}">
                  <a16:creationId xmlns:a16="http://schemas.microsoft.com/office/drawing/2014/main" id="{1FB0A220-E930-3250-1620-81CC2FDBB1A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425">
              <a:extLst>
                <a:ext uri="{FF2B5EF4-FFF2-40B4-BE49-F238E27FC236}">
                  <a16:creationId xmlns:a16="http://schemas.microsoft.com/office/drawing/2014/main" id="{D80BD686-D806-51FB-70E7-C64E669A81B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426">
              <a:extLst>
                <a:ext uri="{FF2B5EF4-FFF2-40B4-BE49-F238E27FC236}">
                  <a16:creationId xmlns:a16="http://schemas.microsoft.com/office/drawing/2014/main" id="{2806EB83-A338-5B52-DA93-DBB0E7ABB803}"/>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438">
              <a:extLst>
                <a:ext uri="{FF2B5EF4-FFF2-40B4-BE49-F238E27FC236}">
                  <a16:creationId xmlns:a16="http://schemas.microsoft.com/office/drawing/2014/main" id="{F46D485F-B0A0-0D34-77A8-06E725B6F7F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439">
              <a:extLst>
                <a:ext uri="{FF2B5EF4-FFF2-40B4-BE49-F238E27FC236}">
                  <a16:creationId xmlns:a16="http://schemas.microsoft.com/office/drawing/2014/main" id="{519E02D6-2FA5-9C8A-C612-157B5B48E75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440">
              <a:extLst>
                <a:ext uri="{FF2B5EF4-FFF2-40B4-BE49-F238E27FC236}">
                  <a16:creationId xmlns:a16="http://schemas.microsoft.com/office/drawing/2014/main" id="{2D764842-B23B-C0C9-67D8-DB26D4B33CB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441">
              <a:extLst>
                <a:ext uri="{FF2B5EF4-FFF2-40B4-BE49-F238E27FC236}">
                  <a16:creationId xmlns:a16="http://schemas.microsoft.com/office/drawing/2014/main" id="{35743773-847F-1426-2909-B261004ABFEC}"/>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42">
              <a:extLst>
                <a:ext uri="{FF2B5EF4-FFF2-40B4-BE49-F238E27FC236}">
                  <a16:creationId xmlns:a16="http://schemas.microsoft.com/office/drawing/2014/main" id="{86BE6251-6C48-E714-50F3-311265FB95D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Oval 443">
              <a:extLst>
                <a:ext uri="{FF2B5EF4-FFF2-40B4-BE49-F238E27FC236}">
                  <a16:creationId xmlns:a16="http://schemas.microsoft.com/office/drawing/2014/main" id="{C0A71765-8AEC-FE6B-E6EE-03BA817CE735}"/>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444">
              <a:extLst>
                <a:ext uri="{FF2B5EF4-FFF2-40B4-BE49-F238E27FC236}">
                  <a16:creationId xmlns:a16="http://schemas.microsoft.com/office/drawing/2014/main" id="{F77ED4E7-D1A6-4ED0-AD4B-E61B033C4132}"/>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445">
              <a:extLst>
                <a:ext uri="{FF2B5EF4-FFF2-40B4-BE49-F238E27FC236}">
                  <a16:creationId xmlns:a16="http://schemas.microsoft.com/office/drawing/2014/main" id="{F165808C-1928-06AF-CE02-CA6047F40C6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446">
              <a:extLst>
                <a:ext uri="{FF2B5EF4-FFF2-40B4-BE49-F238E27FC236}">
                  <a16:creationId xmlns:a16="http://schemas.microsoft.com/office/drawing/2014/main" id="{75061765-DA4D-4305-C57F-F1CEA948E99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458">
              <a:extLst>
                <a:ext uri="{FF2B5EF4-FFF2-40B4-BE49-F238E27FC236}">
                  <a16:creationId xmlns:a16="http://schemas.microsoft.com/office/drawing/2014/main" id="{85DC8E40-8EEE-B543-7D55-EF3692FEBD3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459">
              <a:extLst>
                <a:ext uri="{FF2B5EF4-FFF2-40B4-BE49-F238E27FC236}">
                  <a16:creationId xmlns:a16="http://schemas.microsoft.com/office/drawing/2014/main" id="{D4FF938E-5C08-1F2F-118A-37773A61A29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460">
              <a:extLst>
                <a:ext uri="{FF2B5EF4-FFF2-40B4-BE49-F238E27FC236}">
                  <a16:creationId xmlns:a16="http://schemas.microsoft.com/office/drawing/2014/main" id="{257217F7-23EC-079D-3AB9-25F64A2E38D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461">
              <a:extLst>
                <a:ext uri="{FF2B5EF4-FFF2-40B4-BE49-F238E27FC236}">
                  <a16:creationId xmlns:a16="http://schemas.microsoft.com/office/drawing/2014/main" id="{938066A2-2606-A76F-FA7D-66E88162B450}"/>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62">
              <a:extLst>
                <a:ext uri="{FF2B5EF4-FFF2-40B4-BE49-F238E27FC236}">
                  <a16:creationId xmlns:a16="http://schemas.microsoft.com/office/drawing/2014/main" id="{41B04CFD-12F5-F616-40AF-0F07A8B698E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63">
              <a:extLst>
                <a:ext uri="{FF2B5EF4-FFF2-40B4-BE49-F238E27FC236}">
                  <a16:creationId xmlns:a16="http://schemas.microsoft.com/office/drawing/2014/main" id="{81D2C0BA-E2A1-E4F4-D0C0-A8093A4DF42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64">
              <a:extLst>
                <a:ext uri="{FF2B5EF4-FFF2-40B4-BE49-F238E27FC236}">
                  <a16:creationId xmlns:a16="http://schemas.microsoft.com/office/drawing/2014/main" id="{9B25DCC9-9F98-FDEF-C71A-58FB0C3F014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65">
              <a:extLst>
                <a:ext uri="{FF2B5EF4-FFF2-40B4-BE49-F238E27FC236}">
                  <a16:creationId xmlns:a16="http://schemas.microsoft.com/office/drawing/2014/main" id="{89DD0ECC-102A-BAF2-FF07-AAA06A5C7D8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66">
              <a:extLst>
                <a:ext uri="{FF2B5EF4-FFF2-40B4-BE49-F238E27FC236}">
                  <a16:creationId xmlns:a16="http://schemas.microsoft.com/office/drawing/2014/main" id="{CC35C2AA-9CA3-5ABE-B195-EB84454B197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478">
              <a:extLst>
                <a:ext uri="{FF2B5EF4-FFF2-40B4-BE49-F238E27FC236}">
                  <a16:creationId xmlns:a16="http://schemas.microsoft.com/office/drawing/2014/main" id="{88C2C4BB-0279-23F7-82E6-89E9DA236A3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479">
              <a:extLst>
                <a:ext uri="{FF2B5EF4-FFF2-40B4-BE49-F238E27FC236}">
                  <a16:creationId xmlns:a16="http://schemas.microsoft.com/office/drawing/2014/main" id="{8F9ACCEF-994B-ED88-D670-715577FEA8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480">
              <a:extLst>
                <a:ext uri="{FF2B5EF4-FFF2-40B4-BE49-F238E27FC236}">
                  <a16:creationId xmlns:a16="http://schemas.microsoft.com/office/drawing/2014/main" id="{2931D989-9D2D-CC97-F0C0-0CDEF02C26D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481">
              <a:extLst>
                <a:ext uri="{FF2B5EF4-FFF2-40B4-BE49-F238E27FC236}">
                  <a16:creationId xmlns:a16="http://schemas.microsoft.com/office/drawing/2014/main" id="{CFDADEFF-A640-1D23-83F1-8A0BDCA0859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482">
              <a:extLst>
                <a:ext uri="{FF2B5EF4-FFF2-40B4-BE49-F238E27FC236}">
                  <a16:creationId xmlns:a16="http://schemas.microsoft.com/office/drawing/2014/main" id="{BA9A698C-677C-248F-AE10-8181AE1B02D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483">
              <a:extLst>
                <a:ext uri="{FF2B5EF4-FFF2-40B4-BE49-F238E27FC236}">
                  <a16:creationId xmlns:a16="http://schemas.microsoft.com/office/drawing/2014/main" id="{1A1C9D10-D20A-8A9F-6C3B-6CEDFA573DC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484">
              <a:extLst>
                <a:ext uri="{FF2B5EF4-FFF2-40B4-BE49-F238E27FC236}">
                  <a16:creationId xmlns:a16="http://schemas.microsoft.com/office/drawing/2014/main" id="{7498548A-2CB2-2B30-18A0-0E870C628AC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485">
              <a:extLst>
                <a:ext uri="{FF2B5EF4-FFF2-40B4-BE49-F238E27FC236}">
                  <a16:creationId xmlns:a16="http://schemas.microsoft.com/office/drawing/2014/main" id="{66111AA8-8F17-2341-5600-5BA6C2A37B35}"/>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Oval 486">
              <a:extLst>
                <a:ext uri="{FF2B5EF4-FFF2-40B4-BE49-F238E27FC236}">
                  <a16:creationId xmlns:a16="http://schemas.microsoft.com/office/drawing/2014/main" id="{630C837F-F727-E07D-943B-576A3B55E638}"/>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Oval 498">
              <a:extLst>
                <a:ext uri="{FF2B5EF4-FFF2-40B4-BE49-F238E27FC236}">
                  <a16:creationId xmlns:a16="http://schemas.microsoft.com/office/drawing/2014/main" id="{F9B76043-102A-30F4-16C1-0577292E2780}"/>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Oval 499">
              <a:extLst>
                <a:ext uri="{FF2B5EF4-FFF2-40B4-BE49-F238E27FC236}">
                  <a16:creationId xmlns:a16="http://schemas.microsoft.com/office/drawing/2014/main" id="{B10624DB-13CC-2536-7999-EEC7CF5C10C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00">
              <a:extLst>
                <a:ext uri="{FF2B5EF4-FFF2-40B4-BE49-F238E27FC236}">
                  <a16:creationId xmlns:a16="http://schemas.microsoft.com/office/drawing/2014/main" id="{6A3BDCE4-5381-C3E4-1CC3-524078674070}"/>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01">
              <a:extLst>
                <a:ext uri="{FF2B5EF4-FFF2-40B4-BE49-F238E27FC236}">
                  <a16:creationId xmlns:a16="http://schemas.microsoft.com/office/drawing/2014/main" id="{58CD9855-A6A4-CC02-3CF3-297A888DEE2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02">
              <a:extLst>
                <a:ext uri="{FF2B5EF4-FFF2-40B4-BE49-F238E27FC236}">
                  <a16:creationId xmlns:a16="http://schemas.microsoft.com/office/drawing/2014/main" id="{E4FA00EE-0D6B-D737-3925-ECDCD4C4C6CA}"/>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03">
              <a:extLst>
                <a:ext uri="{FF2B5EF4-FFF2-40B4-BE49-F238E27FC236}">
                  <a16:creationId xmlns:a16="http://schemas.microsoft.com/office/drawing/2014/main" id="{CA38BA29-80EF-FC02-B981-D886427E876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504">
              <a:extLst>
                <a:ext uri="{FF2B5EF4-FFF2-40B4-BE49-F238E27FC236}">
                  <a16:creationId xmlns:a16="http://schemas.microsoft.com/office/drawing/2014/main" id="{05E40B12-9037-8D21-3458-389300373D7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505">
              <a:extLst>
                <a:ext uri="{FF2B5EF4-FFF2-40B4-BE49-F238E27FC236}">
                  <a16:creationId xmlns:a16="http://schemas.microsoft.com/office/drawing/2014/main" id="{E72EFA8B-9FDC-2D13-9B0D-DCD1DC6D449F}"/>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506">
              <a:extLst>
                <a:ext uri="{FF2B5EF4-FFF2-40B4-BE49-F238E27FC236}">
                  <a16:creationId xmlns:a16="http://schemas.microsoft.com/office/drawing/2014/main" id="{CF0E457F-7853-51DD-F0B0-95BAFA7B3787}"/>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518">
              <a:extLst>
                <a:ext uri="{FF2B5EF4-FFF2-40B4-BE49-F238E27FC236}">
                  <a16:creationId xmlns:a16="http://schemas.microsoft.com/office/drawing/2014/main" id="{1576A3BA-CD5B-37C9-9DF5-A4C79D016364}"/>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519">
              <a:extLst>
                <a:ext uri="{FF2B5EF4-FFF2-40B4-BE49-F238E27FC236}">
                  <a16:creationId xmlns:a16="http://schemas.microsoft.com/office/drawing/2014/main" id="{06880CF8-5943-D23D-B5F2-0CD1AB80D64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520">
              <a:extLst>
                <a:ext uri="{FF2B5EF4-FFF2-40B4-BE49-F238E27FC236}">
                  <a16:creationId xmlns:a16="http://schemas.microsoft.com/office/drawing/2014/main" id="{A3E174FB-A45B-09A6-D4D1-06D7E95ECAB3}"/>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521">
              <a:extLst>
                <a:ext uri="{FF2B5EF4-FFF2-40B4-BE49-F238E27FC236}">
                  <a16:creationId xmlns:a16="http://schemas.microsoft.com/office/drawing/2014/main" id="{FF6EF676-6E1D-DE92-2124-D833C689FF9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8" name="Freeform 522">
              <a:extLst>
                <a:ext uri="{FF2B5EF4-FFF2-40B4-BE49-F238E27FC236}">
                  <a16:creationId xmlns:a16="http://schemas.microsoft.com/office/drawing/2014/main" id="{B741EDE7-EAC9-16D7-4A22-1A2C77ED9847}"/>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523">
              <a:extLst>
                <a:ext uri="{FF2B5EF4-FFF2-40B4-BE49-F238E27FC236}">
                  <a16:creationId xmlns:a16="http://schemas.microsoft.com/office/drawing/2014/main" id="{17050C9A-6C6E-1E6A-0A70-FA50A26634FC}"/>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524">
              <a:extLst>
                <a:ext uri="{FF2B5EF4-FFF2-40B4-BE49-F238E27FC236}">
                  <a16:creationId xmlns:a16="http://schemas.microsoft.com/office/drawing/2014/main" id="{2F4E8F64-35E7-1E3B-F880-3D267E8AEE9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525">
              <a:extLst>
                <a:ext uri="{FF2B5EF4-FFF2-40B4-BE49-F238E27FC236}">
                  <a16:creationId xmlns:a16="http://schemas.microsoft.com/office/drawing/2014/main" id="{211CB874-B910-768F-70D2-7798AB9852D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2" name="Freeform 526">
              <a:extLst>
                <a:ext uri="{FF2B5EF4-FFF2-40B4-BE49-F238E27FC236}">
                  <a16:creationId xmlns:a16="http://schemas.microsoft.com/office/drawing/2014/main" id="{18DF2BDE-3CBA-9355-B031-A99C91BB666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538">
              <a:extLst>
                <a:ext uri="{FF2B5EF4-FFF2-40B4-BE49-F238E27FC236}">
                  <a16:creationId xmlns:a16="http://schemas.microsoft.com/office/drawing/2014/main" id="{3EF67B3E-0F95-E04A-96AC-6EC4D68F4D14}"/>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539">
              <a:extLst>
                <a:ext uri="{FF2B5EF4-FFF2-40B4-BE49-F238E27FC236}">
                  <a16:creationId xmlns:a16="http://schemas.microsoft.com/office/drawing/2014/main" id="{5A008363-D9EB-C6F5-6587-C514795A0C7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Oval 540">
              <a:extLst>
                <a:ext uri="{FF2B5EF4-FFF2-40B4-BE49-F238E27FC236}">
                  <a16:creationId xmlns:a16="http://schemas.microsoft.com/office/drawing/2014/main" id="{CC6EE4F3-8370-FC78-51CE-111BE026E91B}"/>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Oval 541">
              <a:extLst>
                <a:ext uri="{FF2B5EF4-FFF2-40B4-BE49-F238E27FC236}">
                  <a16:creationId xmlns:a16="http://schemas.microsoft.com/office/drawing/2014/main" id="{D770198F-92FC-F7E3-9745-4E57351A077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542">
              <a:extLst>
                <a:ext uri="{FF2B5EF4-FFF2-40B4-BE49-F238E27FC236}">
                  <a16:creationId xmlns:a16="http://schemas.microsoft.com/office/drawing/2014/main" id="{80DB5345-EBF3-4AC5-E802-746BB966C680}"/>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 name="Freeform 543">
              <a:extLst>
                <a:ext uri="{FF2B5EF4-FFF2-40B4-BE49-F238E27FC236}">
                  <a16:creationId xmlns:a16="http://schemas.microsoft.com/office/drawing/2014/main" id="{6F53C57B-10FC-3951-B9EB-426CBA7F44B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544">
              <a:extLst>
                <a:ext uri="{FF2B5EF4-FFF2-40B4-BE49-F238E27FC236}">
                  <a16:creationId xmlns:a16="http://schemas.microsoft.com/office/drawing/2014/main" id="{096BB954-B033-85C6-D9D0-8BCB852A305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545">
              <a:extLst>
                <a:ext uri="{FF2B5EF4-FFF2-40B4-BE49-F238E27FC236}">
                  <a16:creationId xmlns:a16="http://schemas.microsoft.com/office/drawing/2014/main" id="{62636465-3E98-D590-14DB-13675AF9A25E}"/>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46">
              <a:extLst>
                <a:ext uri="{FF2B5EF4-FFF2-40B4-BE49-F238E27FC236}">
                  <a16:creationId xmlns:a16="http://schemas.microsoft.com/office/drawing/2014/main" id="{605BDC6C-3460-4679-2776-3D5BD8825AD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58">
              <a:extLst>
                <a:ext uri="{FF2B5EF4-FFF2-40B4-BE49-F238E27FC236}">
                  <a16:creationId xmlns:a16="http://schemas.microsoft.com/office/drawing/2014/main" id="{948EA8D0-4D7E-0FBE-86B0-D9B6009808D2}"/>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59">
              <a:extLst>
                <a:ext uri="{FF2B5EF4-FFF2-40B4-BE49-F238E27FC236}">
                  <a16:creationId xmlns:a16="http://schemas.microsoft.com/office/drawing/2014/main" id="{ED895A97-5771-5401-F43F-B0621218826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Oval 560">
              <a:extLst>
                <a:ext uri="{FF2B5EF4-FFF2-40B4-BE49-F238E27FC236}">
                  <a16:creationId xmlns:a16="http://schemas.microsoft.com/office/drawing/2014/main" id="{0D2BA557-747E-F051-347E-608A3F03FD69}"/>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Oval 561">
              <a:extLst>
                <a:ext uri="{FF2B5EF4-FFF2-40B4-BE49-F238E27FC236}">
                  <a16:creationId xmlns:a16="http://schemas.microsoft.com/office/drawing/2014/main" id="{2D18EEC6-DE38-814C-3A6B-45608BCC3F0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562">
              <a:extLst>
                <a:ext uri="{FF2B5EF4-FFF2-40B4-BE49-F238E27FC236}">
                  <a16:creationId xmlns:a16="http://schemas.microsoft.com/office/drawing/2014/main" id="{2D005326-1FF4-CA80-9A97-98307A16D60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563">
              <a:extLst>
                <a:ext uri="{FF2B5EF4-FFF2-40B4-BE49-F238E27FC236}">
                  <a16:creationId xmlns:a16="http://schemas.microsoft.com/office/drawing/2014/main" id="{4036BFB1-7C8E-AED7-C781-3936E0935D7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564">
              <a:extLst>
                <a:ext uri="{FF2B5EF4-FFF2-40B4-BE49-F238E27FC236}">
                  <a16:creationId xmlns:a16="http://schemas.microsoft.com/office/drawing/2014/main" id="{F78467D2-14FB-5862-F0B0-E37ECB3970F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565">
              <a:extLst>
                <a:ext uri="{FF2B5EF4-FFF2-40B4-BE49-F238E27FC236}">
                  <a16:creationId xmlns:a16="http://schemas.microsoft.com/office/drawing/2014/main" id="{7423615B-382D-4FCF-5B8B-AF180F511EB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566">
              <a:extLst>
                <a:ext uri="{FF2B5EF4-FFF2-40B4-BE49-F238E27FC236}">
                  <a16:creationId xmlns:a16="http://schemas.microsoft.com/office/drawing/2014/main" id="{02F65D18-3136-4CE6-313A-D622AE91C711}"/>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Freeform 578">
              <a:extLst>
                <a:ext uri="{FF2B5EF4-FFF2-40B4-BE49-F238E27FC236}">
                  <a16:creationId xmlns:a16="http://schemas.microsoft.com/office/drawing/2014/main" id="{A61AF5BF-1901-96BC-6D90-F6190FD7555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579">
              <a:extLst>
                <a:ext uri="{FF2B5EF4-FFF2-40B4-BE49-F238E27FC236}">
                  <a16:creationId xmlns:a16="http://schemas.microsoft.com/office/drawing/2014/main" id="{34160623-06A3-437A-2D68-5F1E98C18E7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580">
              <a:extLst>
                <a:ext uri="{FF2B5EF4-FFF2-40B4-BE49-F238E27FC236}">
                  <a16:creationId xmlns:a16="http://schemas.microsoft.com/office/drawing/2014/main" id="{4EE8ADAE-0CDC-3BA2-C030-89E7E33F0DB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581">
              <a:extLst>
                <a:ext uri="{FF2B5EF4-FFF2-40B4-BE49-F238E27FC236}">
                  <a16:creationId xmlns:a16="http://schemas.microsoft.com/office/drawing/2014/main" id="{28C81187-7DDA-38A1-8E76-3C73A151E517}"/>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582">
              <a:extLst>
                <a:ext uri="{FF2B5EF4-FFF2-40B4-BE49-F238E27FC236}">
                  <a16:creationId xmlns:a16="http://schemas.microsoft.com/office/drawing/2014/main" id="{FBCF3FF3-E39E-D81C-AC58-8A8E7A292E98}"/>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Oval 583">
              <a:extLst>
                <a:ext uri="{FF2B5EF4-FFF2-40B4-BE49-F238E27FC236}">
                  <a16:creationId xmlns:a16="http://schemas.microsoft.com/office/drawing/2014/main" id="{A998484E-3692-1A3D-D808-22F3B199973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Freeform 584">
              <a:extLst>
                <a:ext uri="{FF2B5EF4-FFF2-40B4-BE49-F238E27FC236}">
                  <a16:creationId xmlns:a16="http://schemas.microsoft.com/office/drawing/2014/main" id="{E0C67BE3-ED65-135F-2552-874645F07AA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585">
              <a:extLst>
                <a:ext uri="{FF2B5EF4-FFF2-40B4-BE49-F238E27FC236}">
                  <a16:creationId xmlns:a16="http://schemas.microsoft.com/office/drawing/2014/main" id="{7DA30882-386B-72AB-B7B7-3D2C7A48B9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586">
              <a:extLst>
                <a:ext uri="{FF2B5EF4-FFF2-40B4-BE49-F238E27FC236}">
                  <a16:creationId xmlns:a16="http://schemas.microsoft.com/office/drawing/2014/main" id="{8EC38D66-40C9-3A96-2515-9E9A6C3C1EB7}"/>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598">
              <a:extLst>
                <a:ext uri="{FF2B5EF4-FFF2-40B4-BE49-F238E27FC236}">
                  <a16:creationId xmlns:a16="http://schemas.microsoft.com/office/drawing/2014/main" id="{741430A8-636F-5884-0AAA-41A6A1B29FBC}"/>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599">
              <a:extLst>
                <a:ext uri="{FF2B5EF4-FFF2-40B4-BE49-F238E27FC236}">
                  <a16:creationId xmlns:a16="http://schemas.microsoft.com/office/drawing/2014/main" id="{CD67CD63-DFBF-CED9-D718-937A3A8801B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600">
              <a:extLst>
                <a:ext uri="{FF2B5EF4-FFF2-40B4-BE49-F238E27FC236}">
                  <a16:creationId xmlns:a16="http://schemas.microsoft.com/office/drawing/2014/main" id="{18BB1E91-26C7-1CDA-3BA0-157193C4A2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Freeform 601">
              <a:extLst>
                <a:ext uri="{FF2B5EF4-FFF2-40B4-BE49-F238E27FC236}">
                  <a16:creationId xmlns:a16="http://schemas.microsoft.com/office/drawing/2014/main" id="{E9AC36B6-D616-CEF9-65A7-C16FC90103A7}"/>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Freeform 602">
              <a:extLst>
                <a:ext uri="{FF2B5EF4-FFF2-40B4-BE49-F238E27FC236}">
                  <a16:creationId xmlns:a16="http://schemas.microsoft.com/office/drawing/2014/main" id="{495DF37B-278C-6A8D-7772-FD21425F3E3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Oval 603">
              <a:extLst>
                <a:ext uri="{FF2B5EF4-FFF2-40B4-BE49-F238E27FC236}">
                  <a16:creationId xmlns:a16="http://schemas.microsoft.com/office/drawing/2014/main" id="{30D158E5-50E3-B3A3-9295-0BD986DC8035}"/>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Oval 604">
              <a:extLst>
                <a:ext uri="{FF2B5EF4-FFF2-40B4-BE49-F238E27FC236}">
                  <a16:creationId xmlns:a16="http://schemas.microsoft.com/office/drawing/2014/main" id="{41406440-072E-0F8F-9FDB-DA56AFDAC4E6}"/>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605">
              <a:extLst>
                <a:ext uri="{FF2B5EF4-FFF2-40B4-BE49-F238E27FC236}">
                  <a16:creationId xmlns:a16="http://schemas.microsoft.com/office/drawing/2014/main" id="{1AB5AF0C-74BF-1ABC-4253-B6B6395CE67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606">
              <a:extLst>
                <a:ext uri="{FF2B5EF4-FFF2-40B4-BE49-F238E27FC236}">
                  <a16:creationId xmlns:a16="http://schemas.microsoft.com/office/drawing/2014/main" id="{3660DCDE-BD71-DA66-C226-2558CDE83C3E}"/>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34" name="Google Shape;223;p2">
            <a:extLst>
              <a:ext uri="{FF2B5EF4-FFF2-40B4-BE49-F238E27FC236}">
                <a16:creationId xmlns:a16="http://schemas.microsoft.com/office/drawing/2014/main" id="{9660C166-FE31-480A-8488-50D2C70B914C}"/>
              </a:ext>
            </a:extLst>
          </p:cNvPr>
          <p:cNvSpPr txBox="1">
            <a:spLocks noGrp="1"/>
          </p:cNvSpPr>
          <p:nvPr>
            <p:ph type="title"/>
          </p:nvPr>
        </p:nvSpPr>
        <p:spPr>
          <a:xfrm>
            <a:off x="1833617" y="225082"/>
            <a:ext cx="4983295"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vi-VN" b="1" dirty="0">
                <a:latin typeface="+mn-lt"/>
              </a:rPr>
              <a:t>CẢI TIẾN THUẬT TOÁN</a:t>
            </a:r>
            <a:endParaRPr b="1" dirty="0">
              <a:latin typeface="+mn-lt"/>
            </a:endParaRPr>
          </a:p>
        </p:txBody>
      </p:sp>
      <p:sp>
        <p:nvSpPr>
          <p:cNvPr id="127" name="Google Shape;134;p7">
            <a:extLst>
              <a:ext uri="{FF2B5EF4-FFF2-40B4-BE49-F238E27FC236}">
                <a16:creationId xmlns:a16="http://schemas.microsoft.com/office/drawing/2014/main" id="{F13CB7BC-F1C7-45AB-B25B-7F4857122E69}"/>
              </a:ext>
            </a:extLst>
          </p:cNvPr>
          <p:cNvSpPr txBox="1">
            <a:spLocks/>
          </p:cNvSpPr>
          <p:nvPr/>
        </p:nvSpPr>
        <p:spPr>
          <a:xfrm>
            <a:off x="3403263" y="2469537"/>
            <a:ext cx="2279176" cy="8393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latin typeface="+mn-lt"/>
              </a:rPr>
              <a:t>Kiểm tra nếu tất cả box không thể được di chuyển</a:t>
            </a:r>
          </a:p>
          <a:p>
            <a:br>
              <a:rPr lang="en-US" dirty="0">
                <a:latin typeface="+mn-lt"/>
              </a:rPr>
            </a:br>
            <a:endParaRPr lang="en-US" dirty="0">
              <a:latin typeface="+mn-lt"/>
            </a:endParaRPr>
          </a:p>
        </p:txBody>
      </p:sp>
      <p:sp>
        <p:nvSpPr>
          <p:cNvPr id="128" name="Google Shape;135;p7">
            <a:extLst>
              <a:ext uri="{FF2B5EF4-FFF2-40B4-BE49-F238E27FC236}">
                <a16:creationId xmlns:a16="http://schemas.microsoft.com/office/drawing/2014/main" id="{F2A74E48-6518-494A-96CA-314CF66D34B9}"/>
              </a:ext>
            </a:extLst>
          </p:cNvPr>
          <p:cNvSpPr txBox="1">
            <a:spLocks/>
          </p:cNvSpPr>
          <p:nvPr/>
        </p:nvSpPr>
        <p:spPr>
          <a:xfrm>
            <a:off x="788777" y="2105637"/>
            <a:ext cx="2279175" cy="3924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mn-lt"/>
              </a:rPr>
              <a:t>Box </a:t>
            </a:r>
            <a:r>
              <a:rPr lang="vi-VN" b="1" dirty="0">
                <a:latin typeface="+mn-lt"/>
              </a:rPr>
              <a:t>bị kẹt ở góc</a:t>
            </a:r>
            <a:endParaRPr lang="en-US" b="1" dirty="0">
              <a:latin typeface="+mn-lt"/>
            </a:endParaRPr>
          </a:p>
        </p:txBody>
      </p:sp>
      <p:sp>
        <p:nvSpPr>
          <p:cNvPr id="129" name="Google Shape;136;p7">
            <a:extLst>
              <a:ext uri="{FF2B5EF4-FFF2-40B4-BE49-F238E27FC236}">
                <a16:creationId xmlns:a16="http://schemas.microsoft.com/office/drawing/2014/main" id="{DD694BF4-48DB-4390-8BA6-3902BFDD3889}"/>
              </a:ext>
            </a:extLst>
          </p:cNvPr>
          <p:cNvSpPr txBox="1">
            <a:spLocks/>
          </p:cNvSpPr>
          <p:nvPr/>
        </p:nvSpPr>
        <p:spPr>
          <a:xfrm>
            <a:off x="3403263" y="2103959"/>
            <a:ext cx="2707406" cy="3924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b="1" dirty="0">
                <a:latin typeface="+mn-lt"/>
              </a:rPr>
              <a:t>Các box không thể di chuyển</a:t>
            </a:r>
            <a:endParaRPr lang="en-US" b="1" dirty="0">
              <a:latin typeface="+mn-lt"/>
            </a:endParaRPr>
          </a:p>
        </p:txBody>
      </p:sp>
      <p:sp>
        <p:nvSpPr>
          <p:cNvPr id="130" name="Google Shape;137;p7">
            <a:extLst>
              <a:ext uri="{FF2B5EF4-FFF2-40B4-BE49-F238E27FC236}">
                <a16:creationId xmlns:a16="http://schemas.microsoft.com/office/drawing/2014/main" id="{B507E06B-F460-4693-8DC1-271A316E3790}"/>
              </a:ext>
            </a:extLst>
          </p:cNvPr>
          <p:cNvSpPr txBox="1">
            <a:spLocks/>
          </p:cNvSpPr>
          <p:nvPr/>
        </p:nvSpPr>
        <p:spPr>
          <a:xfrm>
            <a:off x="6038643" y="2469536"/>
            <a:ext cx="2279176" cy="8393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latin typeface="+mn-lt"/>
              </a:rPr>
              <a:t>Chỉ sinh ra các bước đi có thể cho người chơi</a:t>
            </a:r>
          </a:p>
          <a:p>
            <a:br>
              <a:rPr lang="en-US" dirty="0">
                <a:latin typeface="+mn-lt"/>
              </a:rPr>
            </a:br>
            <a:endParaRPr lang="en-US" dirty="0">
              <a:latin typeface="+mn-lt"/>
            </a:endParaRPr>
          </a:p>
        </p:txBody>
      </p:sp>
      <p:sp>
        <p:nvSpPr>
          <p:cNvPr id="131" name="Google Shape;138;p7">
            <a:extLst>
              <a:ext uri="{FF2B5EF4-FFF2-40B4-BE49-F238E27FC236}">
                <a16:creationId xmlns:a16="http://schemas.microsoft.com/office/drawing/2014/main" id="{1BBB470C-D34C-4CC7-AD65-9F68F3DCE975}"/>
              </a:ext>
            </a:extLst>
          </p:cNvPr>
          <p:cNvSpPr txBox="1">
            <a:spLocks/>
          </p:cNvSpPr>
          <p:nvPr/>
        </p:nvSpPr>
        <p:spPr>
          <a:xfrm>
            <a:off x="6038644" y="2099809"/>
            <a:ext cx="2279175" cy="3924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b="1" dirty="0">
                <a:latin typeface="+mn-lt"/>
              </a:rPr>
              <a:t>Sinh ra bước đi hợp </a:t>
            </a:r>
            <a:endParaRPr lang="en-US" b="1" dirty="0">
              <a:latin typeface="+mn-lt"/>
            </a:endParaRPr>
          </a:p>
        </p:txBody>
      </p:sp>
      <p:sp>
        <p:nvSpPr>
          <p:cNvPr id="136" name="Rectángulo: una sola esquina redondeada 44">
            <a:extLst>
              <a:ext uri="{FF2B5EF4-FFF2-40B4-BE49-F238E27FC236}">
                <a16:creationId xmlns:a16="http://schemas.microsoft.com/office/drawing/2014/main" id="{710A107F-E684-4B66-922F-8C33B1926ABA}"/>
              </a:ext>
            </a:extLst>
          </p:cNvPr>
          <p:cNvSpPr/>
          <p:nvPr/>
        </p:nvSpPr>
        <p:spPr>
          <a:xfrm>
            <a:off x="895782" y="1389715"/>
            <a:ext cx="634620" cy="634620"/>
          </a:xfrm>
          <a:prstGeom prst="round1Rect">
            <a:avLst>
              <a:gd name="adj" fmla="val 317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7" name="Rectángulo: una sola esquina redondeada 46">
            <a:extLst>
              <a:ext uri="{FF2B5EF4-FFF2-40B4-BE49-F238E27FC236}">
                <a16:creationId xmlns:a16="http://schemas.microsoft.com/office/drawing/2014/main" id="{932A6FFC-2299-4025-84BC-5B205A8E8F4B}"/>
              </a:ext>
            </a:extLst>
          </p:cNvPr>
          <p:cNvSpPr/>
          <p:nvPr/>
        </p:nvSpPr>
        <p:spPr>
          <a:xfrm>
            <a:off x="3482034" y="1389715"/>
            <a:ext cx="634620" cy="634620"/>
          </a:xfrm>
          <a:prstGeom prst="round1Rect">
            <a:avLst>
              <a:gd name="adj" fmla="val 317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8" name="Rectángulo: una sola esquina redondeada 47">
            <a:extLst>
              <a:ext uri="{FF2B5EF4-FFF2-40B4-BE49-F238E27FC236}">
                <a16:creationId xmlns:a16="http://schemas.microsoft.com/office/drawing/2014/main" id="{536DED00-B063-45BD-9ECB-E9470141C1EE}"/>
              </a:ext>
            </a:extLst>
          </p:cNvPr>
          <p:cNvSpPr/>
          <p:nvPr/>
        </p:nvSpPr>
        <p:spPr>
          <a:xfrm>
            <a:off x="6110669" y="1389715"/>
            <a:ext cx="634620" cy="634620"/>
          </a:xfrm>
          <a:prstGeom prst="round1Rect">
            <a:avLst>
              <a:gd name="adj" fmla="val 317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5" name="Google Shape;134;p7">
            <a:extLst>
              <a:ext uri="{FF2B5EF4-FFF2-40B4-BE49-F238E27FC236}">
                <a16:creationId xmlns:a16="http://schemas.microsoft.com/office/drawing/2014/main" id="{14C4D456-344B-4BB2-93F5-16422B0BDAD1}"/>
              </a:ext>
            </a:extLst>
          </p:cNvPr>
          <p:cNvSpPr txBox="1">
            <a:spLocks/>
          </p:cNvSpPr>
          <p:nvPr/>
        </p:nvSpPr>
        <p:spPr>
          <a:xfrm>
            <a:off x="788777" y="2492291"/>
            <a:ext cx="2279176" cy="8393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latin typeface="+mn-lt"/>
              </a:rPr>
              <a:t>Kiểm tra việc nếu ít nhất 1 box bị kẹt ở góc thì sẽ loại bỏ trường hợp đó</a:t>
            </a:r>
          </a:p>
          <a:p>
            <a:br>
              <a:rPr lang="en-US" dirty="0">
                <a:latin typeface="+mn-lt"/>
              </a:rPr>
            </a:br>
            <a:endParaRPr lang="en-US" dirty="0">
              <a:latin typeface="+mn-lt"/>
            </a:endParaRPr>
          </a:p>
        </p:txBody>
      </p:sp>
      <p:grpSp>
        <p:nvGrpSpPr>
          <p:cNvPr id="167" name="Group 166">
            <a:extLst>
              <a:ext uri="{FF2B5EF4-FFF2-40B4-BE49-F238E27FC236}">
                <a16:creationId xmlns:a16="http://schemas.microsoft.com/office/drawing/2014/main" id="{4E977022-F930-472D-86B0-558D79D44493}"/>
              </a:ext>
            </a:extLst>
          </p:cNvPr>
          <p:cNvGrpSpPr/>
          <p:nvPr/>
        </p:nvGrpSpPr>
        <p:grpSpPr>
          <a:xfrm>
            <a:off x="6185244" y="3295044"/>
            <a:ext cx="2081055" cy="933875"/>
            <a:chOff x="6307553" y="4084986"/>
            <a:chExt cx="2081055" cy="933875"/>
          </a:xfrm>
        </p:grpSpPr>
        <p:pic>
          <p:nvPicPr>
            <p:cNvPr id="168" name="Picture 167">
              <a:extLst>
                <a:ext uri="{FF2B5EF4-FFF2-40B4-BE49-F238E27FC236}">
                  <a16:creationId xmlns:a16="http://schemas.microsoft.com/office/drawing/2014/main" id="{7260FCF9-57CA-40E4-8CC6-0553FBC7A8B7}"/>
                </a:ext>
              </a:extLst>
            </p:cNvPr>
            <p:cNvPicPr>
              <a:picLocks noChangeAspect="1"/>
            </p:cNvPicPr>
            <p:nvPr/>
          </p:nvPicPr>
          <p:blipFill>
            <a:blip r:embed="rId3"/>
            <a:stretch>
              <a:fillRect/>
            </a:stretch>
          </p:blipFill>
          <p:spPr>
            <a:xfrm>
              <a:off x="7003056" y="4093981"/>
              <a:ext cx="233028" cy="233028"/>
            </a:xfrm>
            <a:prstGeom prst="rect">
              <a:avLst/>
            </a:prstGeom>
          </p:spPr>
        </p:pic>
        <p:pic>
          <p:nvPicPr>
            <p:cNvPr id="169" name="Picture 168">
              <a:extLst>
                <a:ext uri="{FF2B5EF4-FFF2-40B4-BE49-F238E27FC236}">
                  <a16:creationId xmlns:a16="http://schemas.microsoft.com/office/drawing/2014/main" id="{826554A9-D3ED-4C40-A46A-3D7EF6F5E20E}"/>
                </a:ext>
              </a:extLst>
            </p:cNvPr>
            <p:cNvPicPr>
              <a:picLocks noChangeAspect="1"/>
            </p:cNvPicPr>
            <p:nvPr/>
          </p:nvPicPr>
          <p:blipFill>
            <a:blip r:embed="rId3"/>
            <a:stretch>
              <a:fillRect/>
            </a:stretch>
          </p:blipFill>
          <p:spPr>
            <a:xfrm>
              <a:off x="6770028" y="4093981"/>
              <a:ext cx="233028" cy="233028"/>
            </a:xfrm>
            <a:prstGeom prst="rect">
              <a:avLst/>
            </a:prstGeom>
          </p:spPr>
        </p:pic>
        <p:pic>
          <p:nvPicPr>
            <p:cNvPr id="170" name="Picture 169">
              <a:extLst>
                <a:ext uri="{FF2B5EF4-FFF2-40B4-BE49-F238E27FC236}">
                  <a16:creationId xmlns:a16="http://schemas.microsoft.com/office/drawing/2014/main" id="{BDC070F8-F409-4993-B04B-23E5A6604DE7}"/>
                </a:ext>
              </a:extLst>
            </p:cNvPr>
            <p:cNvPicPr>
              <a:picLocks noChangeAspect="1"/>
            </p:cNvPicPr>
            <p:nvPr/>
          </p:nvPicPr>
          <p:blipFill>
            <a:blip r:embed="rId3"/>
            <a:stretch>
              <a:fillRect/>
            </a:stretch>
          </p:blipFill>
          <p:spPr>
            <a:xfrm>
              <a:off x="6538791" y="4093981"/>
              <a:ext cx="233028" cy="233028"/>
            </a:xfrm>
            <a:prstGeom prst="rect">
              <a:avLst/>
            </a:prstGeom>
          </p:spPr>
        </p:pic>
        <p:pic>
          <p:nvPicPr>
            <p:cNvPr id="171" name="Picture 170">
              <a:extLst>
                <a:ext uri="{FF2B5EF4-FFF2-40B4-BE49-F238E27FC236}">
                  <a16:creationId xmlns:a16="http://schemas.microsoft.com/office/drawing/2014/main" id="{A98580BA-58FB-437F-82F7-4AFF33FB0381}"/>
                </a:ext>
              </a:extLst>
            </p:cNvPr>
            <p:cNvPicPr>
              <a:picLocks noChangeAspect="1"/>
            </p:cNvPicPr>
            <p:nvPr/>
          </p:nvPicPr>
          <p:blipFill>
            <a:blip r:embed="rId3"/>
            <a:stretch>
              <a:fillRect/>
            </a:stretch>
          </p:blipFill>
          <p:spPr>
            <a:xfrm>
              <a:off x="6307553" y="4093981"/>
              <a:ext cx="233028" cy="233028"/>
            </a:xfrm>
            <a:prstGeom prst="rect">
              <a:avLst/>
            </a:prstGeom>
          </p:spPr>
        </p:pic>
        <p:pic>
          <p:nvPicPr>
            <p:cNvPr id="172" name="Picture 171">
              <a:extLst>
                <a:ext uri="{FF2B5EF4-FFF2-40B4-BE49-F238E27FC236}">
                  <a16:creationId xmlns:a16="http://schemas.microsoft.com/office/drawing/2014/main" id="{F301F0AC-FE3B-4C74-87CA-04C9DC06022B}"/>
                </a:ext>
              </a:extLst>
            </p:cNvPr>
            <p:cNvPicPr>
              <a:picLocks noChangeAspect="1"/>
            </p:cNvPicPr>
            <p:nvPr/>
          </p:nvPicPr>
          <p:blipFill>
            <a:blip r:embed="rId3"/>
            <a:stretch>
              <a:fillRect/>
            </a:stretch>
          </p:blipFill>
          <p:spPr>
            <a:xfrm>
              <a:off x="7003056" y="4324244"/>
              <a:ext cx="233028" cy="233028"/>
            </a:xfrm>
            <a:prstGeom prst="rect">
              <a:avLst/>
            </a:prstGeom>
          </p:spPr>
        </p:pic>
        <p:pic>
          <p:nvPicPr>
            <p:cNvPr id="173" name="Picture 172">
              <a:extLst>
                <a:ext uri="{FF2B5EF4-FFF2-40B4-BE49-F238E27FC236}">
                  <a16:creationId xmlns:a16="http://schemas.microsoft.com/office/drawing/2014/main" id="{C6B1B51A-7196-4805-BF2E-40C85AE6C0B4}"/>
                </a:ext>
              </a:extLst>
            </p:cNvPr>
            <p:cNvPicPr>
              <a:picLocks noChangeAspect="1"/>
            </p:cNvPicPr>
            <p:nvPr/>
          </p:nvPicPr>
          <p:blipFill>
            <a:blip r:embed="rId3"/>
            <a:stretch>
              <a:fillRect/>
            </a:stretch>
          </p:blipFill>
          <p:spPr>
            <a:xfrm>
              <a:off x="6770028" y="4321423"/>
              <a:ext cx="233028" cy="233028"/>
            </a:xfrm>
            <a:prstGeom prst="rect">
              <a:avLst/>
            </a:prstGeom>
          </p:spPr>
        </p:pic>
        <p:pic>
          <p:nvPicPr>
            <p:cNvPr id="174" name="Picture 173">
              <a:extLst>
                <a:ext uri="{FF2B5EF4-FFF2-40B4-BE49-F238E27FC236}">
                  <a16:creationId xmlns:a16="http://schemas.microsoft.com/office/drawing/2014/main" id="{73202A2D-6CCA-4BDC-8218-A880A7C28803}"/>
                </a:ext>
              </a:extLst>
            </p:cNvPr>
            <p:cNvPicPr>
              <a:picLocks noChangeAspect="1"/>
            </p:cNvPicPr>
            <p:nvPr/>
          </p:nvPicPr>
          <p:blipFill>
            <a:blip r:embed="rId3"/>
            <a:stretch>
              <a:fillRect/>
            </a:stretch>
          </p:blipFill>
          <p:spPr>
            <a:xfrm>
              <a:off x="6540581" y="4321423"/>
              <a:ext cx="233028" cy="233028"/>
            </a:xfrm>
            <a:prstGeom prst="rect">
              <a:avLst/>
            </a:prstGeom>
          </p:spPr>
        </p:pic>
        <p:pic>
          <p:nvPicPr>
            <p:cNvPr id="175" name="Picture 174">
              <a:extLst>
                <a:ext uri="{FF2B5EF4-FFF2-40B4-BE49-F238E27FC236}">
                  <a16:creationId xmlns:a16="http://schemas.microsoft.com/office/drawing/2014/main" id="{97F00640-7561-435D-8D85-69FA33D5EED2}"/>
                </a:ext>
              </a:extLst>
            </p:cNvPr>
            <p:cNvPicPr>
              <a:picLocks noChangeAspect="1"/>
            </p:cNvPicPr>
            <p:nvPr/>
          </p:nvPicPr>
          <p:blipFill>
            <a:blip r:embed="rId3"/>
            <a:stretch>
              <a:fillRect/>
            </a:stretch>
          </p:blipFill>
          <p:spPr>
            <a:xfrm>
              <a:off x="6307554" y="4321423"/>
              <a:ext cx="233028" cy="233028"/>
            </a:xfrm>
            <a:prstGeom prst="rect">
              <a:avLst/>
            </a:prstGeom>
          </p:spPr>
        </p:pic>
        <p:pic>
          <p:nvPicPr>
            <p:cNvPr id="176" name="Picture 175">
              <a:extLst>
                <a:ext uri="{FF2B5EF4-FFF2-40B4-BE49-F238E27FC236}">
                  <a16:creationId xmlns:a16="http://schemas.microsoft.com/office/drawing/2014/main" id="{58DBDF4E-FB2C-401B-9C97-15EA0267A30B}"/>
                </a:ext>
              </a:extLst>
            </p:cNvPr>
            <p:cNvPicPr>
              <a:picLocks noChangeAspect="1"/>
            </p:cNvPicPr>
            <p:nvPr/>
          </p:nvPicPr>
          <p:blipFill>
            <a:blip r:embed="rId3"/>
            <a:stretch>
              <a:fillRect/>
            </a:stretch>
          </p:blipFill>
          <p:spPr>
            <a:xfrm>
              <a:off x="7003055" y="4554451"/>
              <a:ext cx="233028" cy="233028"/>
            </a:xfrm>
            <a:prstGeom prst="rect">
              <a:avLst/>
            </a:prstGeom>
          </p:spPr>
        </p:pic>
        <p:pic>
          <p:nvPicPr>
            <p:cNvPr id="177" name="Picture 176">
              <a:extLst>
                <a:ext uri="{FF2B5EF4-FFF2-40B4-BE49-F238E27FC236}">
                  <a16:creationId xmlns:a16="http://schemas.microsoft.com/office/drawing/2014/main" id="{A5BD7A56-A243-455D-80DB-85ACCB196D85}"/>
                </a:ext>
              </a:extLst>
            </p:cNvPr>
            <p:cNvPicPr>
              <a:picLocks noChangeAspect="1"/>
            </p:cNvPicPr>
            <p:nvPr/>
          </p:nvPicPr>
          <p:blipFill>
            <a:blip r:embed="rId3"/>
            <a:stretch>
              <a:fillRect/>
            </a:stretch>
          </p:blipFill>
          <p:spPr>
            <a:xfrm>
              <a:off x="6770027" y="4551630"/>
              <a:ext cx="233028" cy="233028"/>
            </a:xfrm>
            <a:prstGeom prst="rect">
              <a:avLst/>
            </a:prstGeom>
          </p:spPr>
        </p:pic>
        <p:pic>
          <p:nvPicPr>
            <p:cNvPr id="178" name="Picture 177">
              <a:extLst>
                <a:ext uri="{FF2B5EF4-FFF2-40B4-BE49-F238E27FC236}">
                  <a16:creationId xmlns:a16="http://schemas.microsoft.com/office/drawing/2014/main" id="{9CEDEEA5-FDD3-4840-83C7-E33488AD60EA}"/>
                </a:ext>
              </a:extLst>
            </p:cNvPr>
            <p:cNvPicPr>
              <a:picLocks noChangeAspect="1"/>
            </p:cNvPicPr>
            <p:nvPr/>
          </p:nvPicPr>
          <p:blipFill>
            <a:blip r:embed="rId3"/>
            <a:stretch>
              <a:fillRect/>
            </a:stretch>
          </p:blipFill>
          <p:spPr>
            <a:xfrm>
              <a:off x="6540580" y="4551630"/>
              <a:ext cx="233028" cy="233028"/>
            </a:xfrm>
            <a:prstGeom prst="rect">
              <a:avLst/>
            </a:prstGeom>
          </p:spPr>
        </p:pic>
        <p:pic>
          <p:nvPicPr>
            <p:cNvPr id="179" name="Picture 178">
              <a:extLst>
                <a:ext uri="{FF2B5EF4-FFF2-40B4-BE49-F238E27FC236}">
                  <a16:creationId xmlns:a16="http://schemas.microsoft.com/office/drawing/2014/main" id="{777C494E-F0A3-4330-8869-19BF63C46A0B}"/>
                </a:ext>
              </a:extLst>
            </p:cNvPr>
            <p:cNvPicPr>
              <a:picLocks noChangeAspect="1"/>
            </p:cNvPicPr>
            <p:nvPr/>
          </p:nvPicPr>
          <p:blipFill>
            <a:blip r:embed="rId3"/>
            <a:stretch>
              <a:fillRect/>
            </a:stretch>
          </p:blipFill>
          <p:spPr>
            <a:xfrm>
              <a:off x="6307553" y="4551630"/>
              <a:ext cx="233028" cy="233028"/>
            </a:xfrm>
            <a:prstGeom prst="rect">
              <a:avLst/>
            </a:prstGeom>
          </p:spPr>
        </p:pic>
        <p:pic>
          <p:nvPicPr>
            <p:cNvPr id="180" name="Picture 179">
              <a:extLst>
                <a:ext uri="{FF2B5EF4-FFF2-40B4-BE49-F238E27FC236}">
                  <a16:creationId xmlns:a16="http://schemas.microsoft.com/office/drawing/2014/main" id="{1B5815CD-7CAE-4595-9853-11E23BCC1554}"/>
                </a:ext>
              </a:extLst>
            </p:cNvPr>
            <p:cNvPicPr>
              <a:picLocks noChangeAspect="1"/>
            </p:cNvPicPr>
            <p:nvPr/>
          </p:nvPicPr>
          <p:blipFill>
            <a:blip r:embed="rId3"/>
            <a:stretch>
              <a:fillRect/>
            </a:stretch>
          </p:blipFill>
          <p:spPr>
            <a:xfrm>
              <a:off x="7938103" y="4088339"/>
              <a:ext cx="233028" cy="233028"/>
            </a:xfrm>
            <a:prstGeom prst="rect">
              <a:avLst/>
            </a:prstGeom>
          </p:spPr>
        </p:pic>
        <p:pic>
          <p:nvPicPr>
            <p:cNvPr id="181" name="Picture 180">
              <a:extLst>
                <a:ext uri="{FF2B5EF4-FFF2-40B4-BE49-F238E27FC236}">
                  <a16:creationId xmlns:a16="http://schemas.microsoft.com/office/drawing/2014/main" id="{846C1EDB-B238-4A57-A035-8C4325CAB11C}"/>
                </a:ext>
              </a:extLst>
            </p:cNvPr>
            <p:cNvPicPr>
              <a:picLocks noChangeAspect="1"/>
            </p:cNvPicPr>
            <p:nvPr/>
          </p:nvPicPr>
          <p:blipFill>
            <a:blip r:embed="rId3"/>
            <a:stretch>
              <a:fillRect/>
            </a:stretch>
          </p:blipFill>
          <p:spPr>
            <a:xfrm>
              <a:off x="7705075" y="4088339"/>
              <a:ext cx="233028" cy="233028"/>
            </a:xfrm>
            <a:prstGeom prst="rect">
              <a:avLst/>
            </a:prstGeom>
          </p:spPr>
        </p:pic>
        <p:pic>
          <p:nvPicPr>
            <p:cNvPr id="182" name="Picture 181">
              <a:extLst>
                <a:ext uri="{FF2B5EF4-FFF2-40B4-BE49-F238E27FC236}">
                  <a16:creationId xmlns:a16="http://schemas.microsoft.com/office/drawing/2014/main" id="{3301D129-53A7-45A3-9075-8F4FB576D70C}"/>
                </a:ext>
              </a:extLst>
            </p:cNvPr>
            <p:cNvPicPr>
              <a:picLocks noChangeAspect="1"/>
            </p:cNvPicPr>
            <p:nvPr/>
          </p:nvPicPr>
          <p:blipFill>
            <a:blip r:embed="rId3"/>
            <a:stretch>
              <a:fillRect/>
            </a:stretch>
          </p:blipFill>
          <p:spPr>
            <a:xfrm>
              <a:off x="7473838" y="4088339"/>
              <a:ext cx="233028" cy="233028"/>
            </a:xfrm>
            <a:prstGeom prst="rect">
              <a:avLst/>
            </a:prstGeom>
          </p:spPr>
        </p:pic>
        <p:pic>
          <p:nvPicPr>
            <p:cNvPr id="183" name="Picture 182">
              <a:extLst>
                <a:ext uri="{FF2B5EF4-FFF2-40B4-BE49-F238E27FC236}">
                  <a16:creationId xmlns:a16="http://schemas.microsoft.com/office/drawing/2014/main" id="{6B617300-F1F9-4B73-BE41-1958A398289C}"/>
                </a:ext>
              </a:extLst>
            </p:cNvPr>
            <p:cNvPicPr>
              <a:picLocks noChangeAspect="1"/>
            </p:cNvPicPr>
            <p:nvPr/>
          </p:nvPicPr>
          <p:blipFill>
            <a:blip r:embed="rId3"/>
            <a:stretch>
              <a:fillRect/>
            </a:stretch>
          </p:blipFill>
          <p:spPr>
            <a:xfrm>
              <a:off x="7938103" y="4318602"/>
              <a:ext cx="233028" cy="233028"/>
            </a:xfrm>
            <a:prstGeom prst="rect">
              <a:avLst/>
            </a:prstGeom>
          </p:spPr>
        </p:pic>
        <p:pic>
          <p:nvPicPr>
            <p:cNvPr id="184" name="Picture 183">
              <a:extLst>
                <a:ext uri="{FF2B5EF4-FFF2-40B4-BE49-F238E27FC236}">
                  <a16:creationId xmlns:a16="http://schemas.microsoft.com/office/drawing/2014/main" id="{A97BBFCF-CED9-46B4-B45E-3D3A296F741C}"/>
                </a:ext>
              </a:extLst>
            </p:cNvPr>
            <p:cNvPicPr>
              <a:picLocks noChangeAspect="1"/>
            </p:cNvPicPr>
            <p:nvPr/>
          </p:nvPicPr>
          <p:blipFill>
            <a:blip r:embed="rId3"/>
            <a:stretch>
              <a:fillRect/>
            </a:stretch>
          </p:blipFill>
          <p:spPr>
            <a:xfrm>
              <a:off x="7705075" y="4315781"/>
              <a:ext cx="233028" cy="233028"/>
            </a:xfrm>
            <a:prstGeom prst="rect">
              <a:avLst/>
            </a:prstGeom>
          </p:spPr>
        </p:pic>
        <p:pic>
          <p:nvPicPr>
            <p:cNvPr id="185" name="Picture 184">
              <a:extLst>
                <a:ext uri="{FF2B5EF4-FFF2-40B4-BE49-F238E27FC236}">
                  <a16:creationId xmlns:a16="http://schemas.microsoft.com/office/drawing/2014/main" id="{E1092D51-83A9-4968-BEB9-954086886EAB}"/>
                </a:ext>
              </a:extLst>
            </p:cNvPr>
            <p:cNvPicPr>
              <a:picLocks noChangeAspect="1"/>
            </p:cNvPicPr>
            <p:nvPr/>
          </p:nvPicPr>
          <p:blipFill>
            <a:blip r:embed="rId3"/>
            <a:stretch>
              <a:fillRect/>
            </a:stretch>
          </p:blipFill>
          <p:spPr>
            <a:xfrm>
              <a:off x="7003055" y="4781893"/>
              <a:ext cx="233028" cy="233028"/>
            </a:xfrm>
            <a:prstGeom prst="rect">
              <a:avLst/>
            </a:prstGeom>
          </p:spPr>
        </p:pic>
        <p:pic>
          <p:nvPicPr>
            <p:cNvPr id="186" name="Picture 185">
              <a:extLst>
                <a:ext uri="{FF2B5EF4-FFF2-40B4-BE49-F238E27FC236}">
                  <a16:creationId xmlns:a16="http://schemas.microsoft.com/office/drawing/2014/main" id="{304D36CD-77E3-4F93-959F-E87BB8C94E13}"/>
                </a:ext>
              </a:extLst>
            </p:cNvPr>
            <p:cNvPicPr>
              <a:picLocks noChangeAspect="1"/>
            </p:cNvPicPr>
            <p:nvPr/>
          </p:nvPicPr>
          <p:blipFill>
            <a:blip r:embed="rId3"/>
            <a:stretch>
              <a:fillRect/>
            </a:stretch>
          </p:blipFill>
          <p:spPr>
            <a:xfrm>
              <a:off x="6770027" y="4779072"/>
              <a:ext cx="233028" cy="233028"/>
            </a:xfrm>
            <a:prstGeom prst="rect">
              <a:avLst/>
            </a:prstGeom>
          </p:spPr>
        </p:pic>
        <p:pic>
          <p:nvPicPr>
            <p:cNvPr id="187" name="Picture 186">
              <a:extLst>
                <a:ext uri="{FF2B5EF4-FFF2-40B4-BE49-F238E27FC236}">
                  <a16:creationId xmlns:a16="http://schemas.microsoft.com/office/drawing/2014/main" id="{27A9A8BE-968C-4090-B7F4-ED3D8E34475B}"/>
                </a:ext>
              </a:extLst>
            </p:cNvPr>
            <p:cNvPicPr>
              <a:picLocks noChangeAspect="1"/>
            </p:cNvPicPr>
            <p:nvPr/>
          </p:nvPicPr>
          <p:blipFill>
            <a:blip r:embed="rId3"/>
            <a:stretch>
              <a:fillRect/>
            </a:stretch>
          </p:blipFill>
          <p:spPr>
            <a:xfrm>
              <a:off x="6540580" y="4779072"/>
              <a:ext cx="233028" cy="233028"/>
            </a:xfrm>
            <a:prstGeom prst="rect">
              <a:avLst/>
            </a:prstGeom>
          </p:spPr>
        </p:pic>
        <p:pic>
          <p:nvPicPr>
            <p:cNvPr id="188" name="Picture 187">
              <a:extLst>
                <a:ext uri="{FF2B5EF4-FFF2-40B4-BE49-F238E27FC236}">
                  <a16:creationId xmlns:a16="http://schemas.microsoft.com/office/drawing/2014/main" id="{40911DF8-94A1-4012-B821-C47798693AC3}"/>
                </a:ext>
              </a:extLst>
            </p:cNvPr>
            <p:cNvPicPr>
              <a:picLocks noChangeAspect="1"/>
            </p:cNvPicPr>
            <p:nvPr/>
          </p:nvPicPr>
          <p:blipFill>
            <a:blip r:embed="rId3"/>
            <a:stretch>
              <a:fillRect/>
            </a:stretch>
          </p:blipFill>
          <p:spPr>
            <a:xfrm>
              <a:off x="6307553" y="4779072"/>
              <a:ext cx="233028" cy="233028"/>
            </a:xfrm>
            <a:prstGeom prst="rect">
              <a:avLst/>
            </a:prstGeom>
          </p:spPr>
        </p:pic>
        <p:pic>
          <p:nvPicPr>
            <p:cNvPr id="189" name="Picture 188">
              <a:extLst>
                <a:ext uri="{FF2B5EF4-FFF2-40B4-BE49-F238E27FC236}">
                  <a16:creationId xmlns:a16="http://schemas.microsoft.com/office/drawing/2014/main" id="{7708C69E-9571-4D93-B6E2-F9302554B0F9}"/>
                </a:ext>
              </a:extLst>
            </p:cNvPr>
            <p:cNvPicPr>
              <a:picLocks noChangeAspect="1"/>
            </p:cNvPicPr>
            <p:nvPr/>
          </p:nvPicPr>
          <p:blipFill>
            <a:blip r:embed="rId3"/>
            <a:stretch>
              <a:fillRect/>
            </a:stretch>
          </p:blipFill>
          <p:spPr>
            <a:xfrm>
              <a:off x="7928003" y="4785833"/>
              <a:ext cx="233028" cy="233028"/>
            </a:xfrm>
            <a:prstGeom prst="rect">
              <a:avLst/>
            </a:prstGeom>
          </p:spPr>
        </p:pic>
        <p:pic>
          <p:nvPicPr>
            <p:cNvPr id="190" name="Picture 189">
              <a:extLst>
                <a:ext uri="{FF2B5EF4-FFF2-40B4-BE49-F238E27FC236}">
                  <a16:creationId xmlns:a16="http://schemas.microsoft.com/office/drawing/2014/main" id="{F70CE925-689B-4E5D-B3C9-A72A5BDBDBC9}"/>
                </a:ext>
              </a:extLst>
            </p:cNvPr>
            <p:cNvPicPr>
              <a:picLocks noChangeAspect="1"/>
            </p:cNvPicPr>
            <p:nvPr/>
          </p:nvPicPr>
          <p:blipFill>
            <a:blip r:embed="rId3"/>
            <a:stretch>
              <a:fillRect/>
            </a:stretch>
          </p:blipFill>
          <p:spPr>
            <a:xfrm>
              <a:off x="7694975" y="4783012"/>
              <a:ext cx="233028" cy="233028"/>
            </a:xfrm>
            <a:prstGeom prst="rect">
              <a:avLst/>
            </a:prstGeom>
          </p:spPr>
        </p:pic>
        <p:pic>
          <p:nvPicPr>
            <p:cNvPr id="191" name="Picture 190">
              <a:extLst>
                <a:ext uri="{FF2B5EF4-FFF2-40B4-BE49-F238E27FC236}">
                  <a16:creationId xmlns:a16="http://schemas.microsoft.com/office/drawing/2014/main" id="{D32C1C3C-241F-4646-B366-AB90D917CE3F}"/>
                </a:ext>
              </a:extLst>
            </p:cNvPr>
            <p:cNvPicPr>
              <a:picLocks noChangeAspect="1"/>
            </p:cNvPicPr>
            <p:nvPr/>
          </p:nvPicPr>
          <p:blipFill>
            <a:blip r:embed="rId3"/>
            <a:stretch>
              <a:fillRect/>
            </a:stretch>
          </p:blipFill>
          <p:spPr>
            <a:xfrm>
              <a:off x="7465528" y="4783012"/>
              <a:ext cx="233028" cy="233028"/>
            </a:xfrm>
            <a:prstGeom prst="rect">
              <a:avLst/>
            </a:prstGeom>
          </p:spPr>
        </p:pic>
        <p:pic>
          <p:nvPicPr>
            <p:cNvPr id="192" name="Picture 191">
              <a:extLst>
                <a:ext uri="{FF2B5EF4-FFF2-40B4-BE49-F238E27FC236}">
                  <a16:creationId xmlns:a16="http://schemas.microsoft.com/office/drawing/2014/main" id="{4D77F01C-1E6F-4147-AAB3-89ECFD375439}"/>
                </a:ext>
              </a:extLst>
            </p:cNvPr>
            <p:cNvPicPr>
              <a:picLocks noChangeAspect="1"/>
            </p:cNvPicPr>
            <p:nvPr/>
          </p:nvPicPr>
          <p:blipFill>
            <a:blip r:embed="rId3"/>
            <a:stretch>
              <a:fillRect/>
            </a:stretch>
          </p:blipFill>
          <p:spPr>
            <a:xfrm>
              <a:off x="7232501" y="4783012"/>
              <a:ext cx="233028" cy="233028"/>
            </a:xfrm>
            <a:prstGeom prst="rect">
              <a:avLst/>
            </a:prstGeom>
          </p:spPr>
        </p:pic>
        <p:pic>
          <p:nvPicPr>
            <p:cNvPr id="193" name="Picture 192">
              <a:extLst>
                <a:ext uri="{FF2B5EF4-FFF2-40B4-BE49-F238E27FC236}">
                  <a16:creationId xmlns:a16="http://schemas.microsoft.com/office/drawing/2014/main" id="{CE3396AF-21AD-41ED-A0DE-F7EB424EB9DC}"/>
                </a:ext>
              </a:extLst>
            </p:cNvPr>
            <p:cNvPicPr>
              <a:picLocks noChangeAspect="1"/>
            </p:cNvPicPr>
            <p:nvPr/>
          </p:nvPicPr>
          <p:blipFill>
            <a:blip r:embed="rId3"/>
            <a:stretch>
              <a:fillRect/>
            </a:stretch>
          </p:blipFill>
          <p:spPr>
            <a:xfrm>
              <a:off x="8154514" y="4088339"/>
              <a:ext cx="233028" cy="238670"/>
            </a:xfrm>
            <a:prstGeom prst="rect">
              <a:avLst/>
            </a:prstGeom>
          </p:spPr>
        </p:pic>
        <p:pic>
          <p:nvPicPr>
            <p:cNvPr id="194" name="Picture 193">
              <a:extLst>
                <a:ext uri="{FF2B5EF4-FFF2-40B4-BE49-F238E27FC236}">
                  <a16:creationId xmlns:a16="http://schemas.microsoft.com/office/drawing/2014/main" id="{1A40B2D3-DC50-46BE-9604-C6A9A57052D9}"/>
                </a:ext>
              </a:extLst>
            </p:cNvPr>
            <p:cNvPicPr>
              <a:picLocks noChangeAspect="1"/>
            </p:cNvPicPr>
            <p:nvPr/>
          </p:nvPicPr>
          <p:blipFill>
            <a:blip r:embed="rId3"/>
            <a:stretch>
              <a:fillRect/>
            </a:stretch>
          </p:blipFill>
          <p:spPr>
            <a:xfrm>
              <a:off x="8155580" y="4323180"/>
              <a:ext cx="233028" cy="233028"/>
            </a:xfrm>
            <a:prstGeom prst="rect">
              <a:avLst/>
            </a:prstGeom>
          </p:spPr>
        </p:pic>
        <p:pic>
          <p:nvPicPr>
            <p:cNvPr id="195" name="Picture 194">
              <a:extLst>
                <a:ext uri="{FF2B5EF4-FFF2-40B4-BE49-F238E27FC236}">
                  <a16:creationId xmlns:a16="http://schemas.microsoft.com/office/drawing/2014/main" id="{34CF15E6-9F5C-4A99-BF97-85165C6C48CC}"/>
                </a:ext>
              </a:extLst>
            </p:cNvPr>
            <p:cNvPicPr>
              <a:picLocks noChangeAspect="1"/>
            </p:cNvPicPr>
            <p:nvPr/>
          </p:nvPicPr>
          <p:blipFill>
            <a:blip r:embed="rId3"/>
            <a:stretch>
              <a:fillRect/>
            </a:stretch>
          </p:blipFill>
          <p:spPr>
            <a:xfrm>
              <a:off x="8154513" y="4554451"/>
              <a:ext cx="233028" cy="233028"/>
            </a:xfrm>
            <a:prstGeom prst="rect">
              <a:avLst/>
            </a:prstGeom>
          </p:spPr>
        </p:pic>
        <p:pic>
          <p:nvPicPr>
            <p:cNvPr id="196" name="Picture 195">
              <a:extLst>
                <a:ext uri="{FF2B5EF4-FFF2-40B4-BE49-F238E27FC236}">
                  <a16:creationId xmlns:a16="http://schemas.microsoft.com/office/drawing/2014/main" id="{6F2A58BB-AEA8-441E-9E69-C782699EA746}"/>
                </a:ext>
              </a:extLst>
            </p:cNvPr>
            <p:cNvPicPr>
              <a:picLocks noChangeAspect="1"/>
            </p:cNvPicPr>
            <p:nvPr/>
          </p:nvPicPr>
          <p:blipFill>
            <a:blip r:embed="rId3"/>
            <a:stretch>
              <a:fillRect/>
            </a:stretch>
          </p:blipFill>
          <p:spPr>
            <a:xfrm>
              <a:off x="8154513" y="4781893"/>
              <a:ext cx="233028" cy="233028"/>
            </a:xfrm>
            <a:prstGeom prst="rect">
              <a:avLst/>
            </a:prstGeom>
          </p:spPr>
        </p:pic>
        <p:pic>
          <p:nvPicPr>
            <p:cNvPr id="197" name="Picture 196">
              <a:extLst>
                <a:ext uri="{FF2B5EF4-FFF2-40B4-BE49-F238E27FC236}">
                  <a16:creationId xmlns:a16="http://schemas.microsoft.com/office/drawing/2014/main" id="{B92773FD-223A-4AE0-8278-21F3A90C243F}"/>
                </a:ext>
              </a:extLst>
            </p:cNvPr>
            <p:cNvPicPr>
              <a:picLocks noChangeAspect="1"/>
            </p:cNvPicPr>
            <p:nvPr/>
          </p:nvPicPr>
          <p:blipFill>
            <a:blip r:embed="rId3"/>
            <a:stretch>
              <a:fillRect/>
            </a:stretch>
          </p:blipFill>
          <p:spPr>
            <a:xfrm>
              <a:off x="7472047" y="4318602"/>
              <a:ext cx="233028" cy="233028"/>
            </a:xfrm>
            <a:prstGeom prst="rect">
              <a:avLst/>
            </a:prstGeom>
          </p:spPr>
        </p:pic>
        <p:sp>
          <p:nvSpPr>
            <p:cNvPr id="198" name="Arrow: Right 197">
              <a:extLst>
                <a:ext uri="{FF2B5EF4-FFF2-40B4-BE49-F238E27FC236}">
                  <a16:creationId xmlns:a16="http://schemas.microsoft.com/office/drawing/2014/main" id="{21B799D1-EC4B-4687-8EDA-ADAAC6883D75}"/>
                </a:ext>
              </a:extLst>
            </p:cNvPr>
            <p:cNvSpPr/>
            <p:nvPr/>
          </p:nvSpPr>
          <p:spPr>
            <a:xfrm>
              <a:off x="7749901" y="4357085"/>
              <a:ext cx="202133" cy="152117"/>
            </a:xfrm>
            <a:prstGeom prst="rightArrow">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Arrow: Right 198">
              <a:extLst>
                <a:ext uri="{FF2B5EF4-FFF2-40B4-BE49-F238E27FC236}">
                  <a16:creationId xmlns:a16="http://schemas.microsoft.com/office/drawing/2014/main" id="{D0FC7864-6050-4E9B-B6F8-3C13B2B4E6D0}"/>
                </a:ext>
              </a:extLst>
            </p:cNvPr>
            <p:cNvSpPr/>
            <p:nvPr/>
          </p:nvSpPr>
          <p:spPr>
            <a:xfrm rot="16200000">
              <a:off x="7494460" y="4115258"/>
              <a:ext cx="202133" cy="152117"/>
            </a:xfrm>
            <a:prstGeom prst="rightArrow">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EB6BE5E2-6B5C-47C2-91C9-2064FFA3F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3998" y="4286272"/>
              <a:ext cx="313863" cy="313863"/>
            </a:xfrm>
            <a:prstGeom prst="rect">
              <a:avLst/>
            </a:prstGeom>
          </p:spPr>
        </p:pic>
        <p:pic>
          <p:nvPicPr>
            <p:cNvPr id="201" name="Picture 200">
              <a:extLst>
                <a:ext uri="{FF2B5EF4-FFF2-40B4-BE49-F238E27FC236}">
                  <a16:creationId xmlns:a16="http://schemas.microsoft.com/office/drawing/2014/main" id="{A88DC002-BF66-469B-9EAC-3DD539E37297}"/>
                </a:ext>
              </a:extLst>
            </p:cNvPr>
            <p:cNvPicPr>
              <a:picLocks noChangeAspect="1"/>
            </p:cNvPicPr>
            <p:nvPr/>
          </p:nvPicPr>
          <p:blipFill>
            <a:blip r:embed="rId5"/>
            <a:stretch>
              <a:fillRect/>
            </a:stretch>
          </p:blipFill>
          <p:spPr>
            <a:xfrm>
              <a:off x="7236575" y="4295531"/>
              <a:ext cx="247508" cy="245909"/>
            </a:xfrm>
            <a:prstGeom prst="rect">
              <a:avLst/>
            </a:prstGeom>
          </p:spPr>
        </p:pic>
        <p:pic>
          <p:nvPicPr>
            <p:cNvPr id="202" name="Picture 201">
              <a:extLst>
                <a:ext uri="{FF2B5EF4-FFF2-40B4-BE49-F238E27FC236}">
                  <a16:creationId xmlns:a16="http://schemas.microsoft.com/office/drawing/2014/main" id="{6AB12A44-1121-4A80-8F17-0EE8F3945EEA}"/>
                </a:ext>
              </a:extLst>
            </p:cNvPr>
            <p:cNvPicPr>
              <a:picLocks noChangeAspect="1"/>
            </p:cNvPicPr>
            <p:nvPr/>
          </p:nvPicPr>
          <p:blipFill>
            <a:blip r:embed="rId5"/>
            <a:stretch>
              <a:fillRect/>
            </a:stretch>
          </p:blipFill>
          <p:spPr>
            <a:xfrm>
              <a:off x="7725291" y="4534931"/>
              <a:ext cx="247508" cy="245909"/>
            </a:xfrm>
            <a:prstGeom prst="rect">
              <a:avLst/>
            </a:prstGeom>
          </p:spPr>
        </p:pic>
        <p:pic>
          <p:nvPicPr>
            <p:cNvPr id="203" name="Picture 202">
              <a:extLst>
                <a:ext uri="{FF2B5EF4-FFF2-40B4-BE49-F238E27FC236}">
                  <a16:creationId xmlns:a16="http://schemas.microsoft.com/office/drawing/2014/main" id="{E6E8AA49-38DE-4BF5-B248-2379D1C8AD28}"/>
                </a:ext>
              </a:extLst>
            </p:cNvPr>
            <p:cNvPicPr>
              <a:picLocks noChangeAspect="1"/>
            </p:cNvPicPr>
            <p:nvPr/>
          </p:nvPicPr>
          <p:blipFill>
            <a:blip r:embed="rId5"/>
            <a:stretch>
              <a:fillRect/>
            </a:stretch>
          </p:blipFill>
          <p:spPr>
            <a:xfrm>
              <a:off x="7230674" y="4540989"/>
              <a:ext cx="247508" cy="245909"/>
            </a:xfrm>
            <a:prstGeom prst="rect">
              <a:avLst/>
            </a:prstGeom>
          </p:spPr>
        </p:pic>
        <p:pic>
          <p:nvPicPr>
            <p:cNvPr id="204" name="Picture 203">
              <a:extLst>
                <a:ext uri="{FF2B5EF4-FFF2-40B4-BE49-F238E27FC236}">
                  <a16:creationId xmlns:a16="http://schemas.microsoft.com/office/drawing/2014/main" id="{E2C9F883-E879-410B-83D1-A3559CBBB231}"/>
                </a:ext>
              </a:extLst>
            </p:cNvPr>
            <p:cNvPicPr>
              <a:picLocks noChangeAspect="1"/>
            </p:cNvPicPr>
            <p:nvPr/>
          </p:nvPicPr>
          <p:blipFill>
            <a:blip r:embed="rId5"/>
            <a:stretch>
              <a:fillRect/>
            </a:stretch>
          </p:blipFill>
          <p:spPr>
            <a:xfrm>
              <a:off x="7237765" y="4084986"/>
              <a:ext cx="247508" cy="245909"/>
            </a:xfrm>
            <a:prstGeom prst="rect">
              <a:avLst/>
            </a:prstGeom>
          </p:spPr>
        </p:pic>
        <p:pic>
          <p:nvPicPr>
            <p:cNvPr id="205" name="Picture 204">
              <a:extLst>
                <a:ext uri="{FF2B5EF4-FFF2-40B4-BE49-F238E27FC236}">
                  <a16:creationId xmlns:a16="http://schemas.microsoft.com/office/drawing/2014/main" id="{EE4828D0-D372-4703-9061-D2BBE7BC1054}"/>
                </a:ext>
              </a:extLst>
            </p:cNvPr>
            <p:cNvPicPr>
              <a:picLocks noChangeAspect="1"/>
            </p:cNvPicPr>
            <p:nvPr/>
          </p:nvPicPr>
          <p:blipFill>
            <a:blip r:embed="rId5"/>
            <a:stretch>
              <a:fillRect/>
            </a:stretch>
          </p:blipFill>
          <p:spPr>
            <a:xfrm>
              <a:off x="7480810" y="4541199"/>
              <a:ext cx="247508" cy="245909"/>
            </a:xfrm>
            <a:prstGeom prst="rect">
              <a:avLst/>
            </a:prstGeom>
          </p:spPr>
        </p:pic>
        <p:pic>
          <p:nvPicPr>
            <p:cNvPr id="206" name="Picture 205">
              <a:extLst>
                <a:ext uri="{FF2B5EF4-FFF2-40B4-BE49-F238E27FC236}">
                  <a16:creationId xmlns:a16="http://schemas.microsoft.com/office/drawing/2014/main" id="{D95F180C-6D5A-4249-A054-32201F20047E}"/>
                </a:ext>
              </a:extLst>
            </p:cNvPr>
            <p:cNvPicPr>
              <a:picLocks noChangeAspect="1"/>
            </p:cNvPicPr>
            <p:nvPr/>
          </p:nvPicPr>
          <p:blipFill>
            <a:blip r:embed="rId5"/>
            <a:stretch>
              <a:fillRect/>
            </a:stretch>
          </p:blipFill>
          <p:spPr>
            <a:xfrm>
              <a:off x="7908074" y="4529493"/>
              <a:ext cx="247508" cy="245909"/>
            </a:xfrm>
            <a:prstGeom prst="rect">
              <a:avLst/>
            </a:prstGeom>
          </p:spPr>
        </p:pic>
      </p:grpSp>
      <p:grpSp>
        <p:nvGrpSpPr>
          <p:cNvPr id="207" name="Group 206">
            <a:extLst>
              <a:ext uri="{FF2B5EF4-FFF2-40B4-BE49-F238E27FC236}">
                <a16:creationId xmlns:a16="http://schemas.microsoft.com/office/drawing/2014/main" id="{488F8D13-E389-41F5-966F-9DA1F4030F11}"/>
              </a:ext>
            </a:extLst>
          </p:cNvPr>
          <p:cNvGrpSpPr/>
          <p:nvPr/>
        </p:nvGrpSpPr>
        <p:grpSpPr>
          <a:xfrm>
            <a:off x="888369" y="3267861"/>
            <a:ext cx="2079989" cy="930522"/>
            <a:chOff x="779098" y="4088394"/>
            <a:chExt cx="2079989" cy="930522"/>
          </a:xfrm>
        </p:grpSpPr>
        <p:pic>
          <p:nvPicPr>
            <p:cNvPr id="208" name="Picture 207">
              <a:extLst>
                <a:ext uri="{FF2B5EF4-FFF2-40B4-BE49-F238E27FC236}">
                  <a16:creationId xmlns:a16="http://schemas.microsoft.com/office/drawing/2014/main" id="{D088E3BF-0001-481D-80D4-5ED78CFB3E3D}"/>
                </a:ext>
              </a:extLst>
            </p:cNvPr>
            <p:cNvPicPr>
              <a:picLocks noChangeAspect="1"/>
            </p:cNvPicPr>
            <p:nvPr/>
          </p:nvPicPr>
          <p:blipFill>
            <a:blip r:embed="rId3"/>
            <a:stretch>
              <a:fillRect/>
            </a:stretch>
          </p:blipFill>
          <p:spPr>
            <a:xfrm>
              <a:off x="1474601" y="4094036"/>
              <a:ext cx="233028" cy="233028"/>
            </a:xfrm>
            <a:prstGeom prst="rect">
              <a:avLst/>
            </a:prstGeom>
          </p:spPr>
        </p:pic>
        <p:pic>
          <p:nvPicPr>
            <p:cNvPr id="209" name="Picture 208">
              <a:extLst>
                <a:ext uri="{FF2B5EF4-FFF2-40B4-BE49-F238E27FC236}">
                  <a16:creationId xmlns:a16="http://schemas.microsoft.com/office/drawing/2014/main" id="{99658B2A-5307-4A46-8AAB-8D2D5613B8ED}"/>
                </a:ext>
              </a:extLst>
            </p:cNvPr>
            <p:cNvPicPr>
              <a:picLocks noChangeAspect="1"/>
            </p:cNvPicPr>
            <p:nvPr/>
          </p:nvPicPr>
          <p:blipFill>
            <a:blip r:embed="rId3"/>
            <a:stretch>
              <a:fillRect/>
            </a:stretch>
          </p:blipFill>
          <p:spPr>
            <a:xfrm>
              <a:off x="1241573" y="4094036"/>
              <a:ext cx="233028" cy="233028"/>
            </a:xfrm>
            <a:prstGeom prst="rect">
              <a:avLst/>
            </a:prstGeom>
          </p:spPr>
        </p:pic>
        <p:pic>
          <p:nvPicPr>
            <p:cNvPr id="210" name="Picture 209">
              <a:extLst>
                <a:ext uri="{FF2B5EF4-FFF2-40B4-BE49-F238E27FC236}">
                  <a16:creationId xmlns:a16="http://schemas.microsoft.com/office/drawing/2014/main" id="{48DE829D-6604-442B-9613-C8719448BD09}"/>
                </a:ext>
              </a:extLst>
            </p:cNvPr>
            <p:cNvPicPr>
              <a:picLocks noChangeAspect="1"/>
            </p:cNvPicPr>
            <p:nvPr/>
          </p:nvPicPr>
          <p:blipFill>
            <a:blip r:embed="rId3"/>
            <a:stretch>
              <a:fillRect/>
            </a:stretch>
          </p:blipFill>
          <p:spPr>
            <a:xfrm>
              <a:off x="1012125" y="4093879"/>
              <a:ext cx="233028" cy="233028"/>
            </a:xfrm>
            <a:prstGeom prst="rect">
              <a:avLst/>
            </a:prstGeom>
          </p:spPr>
        </p:pic>
        <p:pic>
          <p:nvPicPr>
            <p:cNvPr id="211" name="Picture 210">
              <a:extLst>
                <a:ext uri="{FF2B5EF4-FFF2-40B4-BE49-F238E27FC236}">
                  <a16:creationId xmlns:a16="http://schemas.microsoft.com/office/drawing/2014/main" id="{02A81778-7EE7-41DB-8357-AD7DBF1D36A9}"/>
                </a:ext>
              </a:extLst>
            </p:cNvPr>
            <p:cNvPicPr>
              <a:picLocks noChangeAspect="1"/>
            </p:cNvPicPr>
            <p:nvPr/>
          </p:nvPicPr>
          <p:blipFill>
            <a:blip r:embed="rId3"/>
            <a:stretch>
              <a:fillRect/>
            </a:stretch>
          </p:blipFill>
          <p:spPr>
            <a:xfrm>
              <a:off x="779098" y="4094036"/>
              <a:ext cx="233028" cy="233028"/>
            </a:xfrm>
            <a:prstGeom prst="rect">
              <a:avLst/>
            </a:prstGeom>
          </p:spPr>
        </p:pic>
        <p:pic>
          <p:nvPicPr>
            <p:cNvPr id="212" name="Picture 211">
              <a:extLst>
                <a:ext uri="{FF2B5EF4-FFF2-40B4-BE49-F238E27FC236}">
                  <a16:creationId xmlns:a16="http://schemas.microsoft.com/office/drawing/2014/main" id="{B3FAF405-7333-4267-818E-0220DA10679D}"/>
                </a:ext>
              </a:extLst>
            </p:cNvPr>
            <p:cNvPicPr>
              <a:picLocks noChangeAspect="1"/>
            </p:cNvPicPr>
            <p:nvPr/>
          </p:nvPicPr>
          <p:blipFill>
            <a:blip r:embed="rId3"/>
            <a:stretch>
              <a:fillRect/>
            </a:stretch>
          </p:blipFill>
          <p:spPr>
            <a:xfrm>
              <a:off x="1474601" y="4324299"/>
              <a:ext cx="233028" cy="233028"/>
            </a:xfrm>
            <a:prstGeom prst="rect">
              <a:avLst/>
            </a:prstGeom>
          </p:spPr>
        </p:pic>
        <p:pic>
          <p:nvPicPr>
            <p:cNvPr id="213" name="Picture 212">
              <a:extLst>
                <a:ext uri="{FF2B5EF4-FFF2-40B4-BE49-F238E27FC236}">
                  <a16:creationId xmlns:a16="http://schemas.microsoft.com/office/drawing/2014/main" id="{7B3AD364-316C-4F9B-92EF-81ADCEC9FA50}"/>
                </a:ext>
              </a:extLst>
            </p:cNvPr>
            <p:cNvPicPr>
              <a:picLocks noChangeAspect="1"/>
            </p:cNvPicPr>
            <p:nvPr/>
          </p:nvPicPr>
          <p:blipFill>
            <a:blip r:embed="rId3"/>
            <a:stretch>
              <a:fillRect/>
            </a:stretch>
          </p:blipFill>
          <p:spPr>
            <a:xfrm>
              <a:off x="1241573" y="4321478"/>
              <a:ext cx="233028" cy="233028"/>
            </a:xfrm>
            <a:prstGeom prst="rect">
              <a:avLst/>
            </a:prstGeom>
          </p:spPr>
        </p:pic>
        <p:pic>
          <p:nvPicPr>
            <p:cNvPr id="214" name="Picture 213">
              <a:extLst>
                <a:ext uri="{FF2B5EF4-FFF2-40B4-BE49-F238E27FC236}">
                  <a16:creationId xmlns:a16="http://schemas.microsoft.com/office/drawing/2014/main" id="{F88246B1-58F1-4D6F-98FD-369FD899C952}"/>
                </a:ext>
              </a:extLst>
            </p:cNvPr>
            <p:cNvPicPr>
              <a:picLocks noChangeAspect="1"/>
            </p:cNvPicPr>
            <p:nvPr/>
          </p:nvPicPr>
          <p:blipFill>
            <a:blip r:embed="rId3"/>
            <a:stretch>
              <a:fillRect/>
            </a:stretch>
          </p:blipFill>
          <p:spPr>
            <a:xfrm>
              <a:off x="1012126" y="4321478"/>
              <a:ext cx="233028" cy="233028"/>
            </a:xfrm>
            <a:prstGeom prst="rect">
              <a:avLst/>
            </a:prstGeom>
          </p:spPr>
        </p:pic>
        <p:pic>
          <p:nvPicPr>
            <p:cNvPr id="215" name="Picture 214">
              <a:extLst>
                <a:ext uri="{FF2B5EF4-FFF2-40B4-BE49-F238E27FC236}">
                  <a16:creationId xmlns:a16="http://schemas.microsoft.com/office/drawing/2014/main" id="{5180F7D0-9208-4277-8146-27273491C87E}"/>
                </a:ext>
              </a:extLst>
            </p:cNvPr>
            <p:cNvPicPr>
              <a:picLocks noChangeAspect="1"/>
            </p:cNvPicPr>
            <p:nvPr/>
          </p:nvPicPr>
          <p:blipFill>
            <a:blip r:embed="rId3"/>
            <a:stretch>
              <a:fillRect/>
            </a:stretch>
          </p:blipFill>
          <p:spPr>
            <a:xfrm>
              <a:off x="779099" y="4321478"/>
              <a:ext cx="233028" cy="233028"/>
            </a:xfrm>
            <a:prstGeom prst="rect">
              <a:avLst/>
            </a:prstGeom>
          </p:spPr>
        </p:pic>
        <p:pic>
          <p:nvPicPr>
            <p:cNvPr id="216" name="Picture 215">
              <a:extLst>
                <a:ext uri="{FF2B5EF4-FFF2-40B4-BE49-F238E27FC236}">
                  <a16:creationId xmlns:a16="http://schemas.microsoft.com/office/drawing/2014/main" id="{9D305006-394E-4809-8B59-E0A89084A143}"/>
                </a:ext>
              </a:extLst>
            </p:cNvPr>
            <p:cNvPicPr>
              <a:picLocks noChangeAspect="1"/>
            </p:cNvPicPr>
            <p:nvPr/>
          </p:nvPicPr>
          <p:blipFill>
            <a:blip r:embed="rId3"/>
            <a:stretch>
              <a:fillRect/>
            </a:stretch>
          </p:blipFill>
          <p:spPr>
            <a:xfrm>
              <a:off x="1474600" y="4554506"/>
              <a:ext cx="233028" cy="233028"/>
            </a:xfrm>
            <a:prstGeom prst="rect">
              <a:avLst/>
            </a:prstGeom>
          </p:spPr>
        </p:pic>
        <p:pic>
          <p:nvPicPr>
            <p:cNvPr id="217" name="Picture 216">
              <a:extLst>
                <a:ext uri="{FF2B5EF4-FFF2-40B4-BE49-F238E27FC236}">
                  <a16:creationId xmlns:a16="http://schemas.microsoft.com/office/drawing/2014/main" id="{5A2F19F0-6A26-4D83-B0A5-774FF6327ACD}"/>
                </a:ext>
              </a:extLst>
            </p:cNvPr>
            <p:cNvPicPr>
              <a:picLocks noChangeAspect="1"/>
            </p:cNvPicPr>
            <p:nvPr/>
          </p:nvPicPr>
          <p:blipFill>
            <a:blip r:embed="rId3"/>
            <a:stretch>
              <a:fillRect/>
            </a:stretch>
          </p:blipFill>
          <p:spPr>
            <a:xfrm>
              <a:off x="1241572" y="4551685"/>
              <a:ext cx="233028" cy="233028"/>
            </a:xfrm>
            <a:prstGeom prst="rect">
              <a:avLst/>
            </a:prstGeom>
          </p:spPr>
        </p:pic>
        <p:pic>
          <p:nvPicPr>
            <p:cNvPr id="218" name="Picture 217">
              <a:extLst>
                <a:ext uri="{FF2B5EF4-FFF2-40B4-BE49-F238E27FC236}">
                  <a16:creationId xmlns:a16="http://schemas.microsoft.com/office/drawing/2014/main" id="{DE620B1E-0097-4B78-A23D-6C6E3ECE2D9A}"/>
                </a:ext>
              </a:extLst>
            </p:cNvPr>
            <p:cNvPicPr>
              <a:picLocks noChangeAspect="1"/>
            </p:cNvPicPr>
            <p:nvPr/>
          </p:nvPicPr>
          <p:blipFill>
            <a:blip r:embed="rId3"/>
            <a:stretch>
              <a:fillRect/>
            </a:stretch>
          </p:blipFill>
          <p:spPr>
            <a:xfrm>
              <a:off x="1012125" y="4551685"/>
              <a:ext cx="233028" cy="233028"/>
            </a:xfrm>
            <a:prstGeom prst="rect">
              <a:avLst/>
            </a:prstGeom>
          </p:spPr>
        </p:pic>
        <p:pic>
          <p:nvPicPr>
            <p:cNvPr id="219" name="Picture 218">
              <a:extLst>
                <a:ext uri="{FF2B5EF4-FFF2-40B4-BE49-F238E27FC236}">
                  <a16:creationId xmlns:a16="http://schemas.microsoft.com/office/drawing/2014/main" id="{AAEE6AB3-F53C-4971-BD3B-B723A2F37D3B}"/>
                </a:ext>
              </a:extLst>
            </p:cNvPr>
            <p:cNvPicPr>
              <a:picLocks noChangeAspect="1"/>
            </p:cNvPicPr>
            <p:nvPr/>
          </p:nvPicPr>
          <p:blipFill>
            <a:blip r:embed="rId3"/>
            <a:stretch>
              <a:fillRect/>
            </a:stretch>
          </p:blipFill>
          <p:spPr>
            <a:xfrm>
              <a:off x="779098" y="4551685"/>
              <a:ext cx="233028" cy="233028"/>
            </a:xfrm>
            <a:prstGeom prst="rect">
              <a:avLst/>
            </a:prstGeom>
          </p:spPr>
        </p:pic>
        <p:pic>
          <p:nvPicPr>
            <p:cNvPr id="220" name="Picture 219">
              <a:extLst>
                <a:ext uri="{FF2B5EF4-FFF2-40B4-BE49-F238E27FC236}">
                  <a16:creationId xmlns:a16="http://schemas.microsoft.com/office/drawing/2014/main" id="{935E8FA3-ACC2-4CDC-ABA5-A6CF94103E94}"/>
                </a:ext>
              </a:extLst>
            </p:cNvPr>
            <p:cNvPicPr>
              <a:picLocks noChangeAspect="1"/>
            </p:cNvPicPr>
            <p:nvPr/>
          </p:nvPicPr>
          <p:blipFill>
            <a:blip r:embed="rId3"/>
            <a:stretch>
              <a:fillRect/>
            </a:stretch>
          </p:blipFill>
          <p:spPr>
            <a:xfrm>
              <a:off x="2409648" y="4088394"/>
              <a:ext cx="233028" cy="233028"/>
            </a:xfrm>
            <a:prstGeom prst="rect">
              <a:avLst/>
            </a:prstGeom>
          </p:spPr>
        </p:pic>
        <p:pic>
          <p:nvPicPr>
            <p:cNvPr id="221" name="Picture 220">
              <a:extLst>
                <a:ext uri="{FF2B5EF4-FFF2-40B4-BE49-F238E27FC236}">
                  <a16:creationId xmlns:a16="http://schemas.microsoft.com/office/drawing/2014/main" id="{72E74ACC-154F-4DFE-9B4B-3BB4C19F61DE}"/>
                </a:ext>
              </a:extLst>
            </p:cNvPr>
            <p:cNvPicPr>
              <a:picLocks noChangeAspect="1"/>
            </p:cNvPicPr>
            <p:nvPr/>
          </p:nvPicPr>
          <p:blipFill>
            <a:blip r:embed="rId3"/>
            <a:stretch>
              <a:fillRect/>
            </a:stretch>
          </p:blipFill>
          <p:spPr>
            <a:xfrm>
              <a:off x="2176620" y="4088394"/>
              <a:ext cx="233028" cy="233028"/>
            </a:xfrm>
            <a:prstGeom prst="rect">
              <a:avLst/>
            </a:prstGeom>
          </p:spPr>
        </p:pic>
        <p:pic>
          <p:nvPicPr>
            <p:cNvPr id="222" name="Picture 221">
              <a:extLst>
                <a:ext uri="{FF2B5EF4-FFF2-40B4-BE49-F238E27FC236}">
                  <a16:creationId xmlns:a16="http://schemas.microsoft.com/office/drawing/2014/main" id="{FE6965F5-D097-443A-8D00-FD3EDB267F98}"/>
                </a:ext>
              </a:extLst>
            </p:cNvPr>
            <p:cNvPicPr>
              <a:picLocks noChangeAspect="1"/>
            </p:cNvPicPr>
            <p:nvPr/>
          </p:nvPicPr>
          <p:blipFill>
            <a:blip r:embed="rId3"/>
            <a:stretch>
              <a:fillRect/>
            </a:stretch>
          </p:blipFill>
          <p:spPr>
            <a:xfrm>
              <a:off x="1945383" y="4088394"/>
              <a:ext cx="233028" cy="233028"/>
            </a:xfrm>
            <a:prstGeom prst="rect">
              <a:avLst/>
            </a:prstGeom>
          </p:spPr>
        </p:pic>
        <p:pic>
          <p:nvPicPr>
            <p:cNvPr id="223" name="Picture 222">
              <a:extLst>
                <a:ext uri="{FF2B5EF4-FFF2-40B4-BE49-F238E27FC236}">
                  <a16:creationId xmlns:a16="http://schemas.microsoft.com/office/drawing/2014/main" id="{509CCA73-A4DA-4400-A1F3-F1FD43E52B28}"/>
                </a:ext>
              </a:extLst>
            </p:cNvPr>
            <p:cNvPicPr>
              <a:picLocks noChangeAspect="1"/>
            </p:cNvPicPr>
            <p:nvPr/>
          </p:nvPicPr>
          <p:blipFill>
            <a:blip r:embed="rId3"/>
            <a:stretch>
              <a:fillRect/>
            </a:stretch>
          </p:blipFill>
          <p:spPr>
            <a:xfrm>
              <a:off x="2409648" y="4318657"/>
              <a:ext cx="233028" cy="233028"/>
            </a:xfrm>
            <a:prstGeom prst="rect">
              <a:avLst/>
            </a:prstGeom>
          </p:spPr>
        </p:pic>
        <p:pic>
          <p:nvPicPr>
            <p:cNvPr id="224" name="Picture 223">
              <a:extLst>
                <a:ext uri="{FF2B5EF4-FFF2-40B4-BE49-F238E27FC236}">
                  <a16:creationId xmlns:a16="http://schemas.microsoft.com/office/drawing/2014/main" id="{4588994D-CBA1-4841-8D14-CB2595425552}"/>
                </a:ext>
              </a:extLst>
            </p:cNvPr>
            <p:cNvPicPr>
              <a:picLocks noChangeAspect="1"/>
            </p:cNvPicPr>
            <p:nvPr/>
          </p:nvPicPr>
          <p:blipFill>
            <a:blip r:embed="rId3"/>
            <a:stretch>
              <a:fillRect/>
            </a:stretch>
          </p:blipFill>
          <p:spPr>
            <a:xfrm>
              <a:off x="2176620" y="4315836"/>
              <a:ext cx="233028" cy="233028"/>
            </a:xfrm>
            <a:prstGeom prst="rect">
              <a:avLst/>
            </a:prstGeom>
          </p:spPr>
        </p:pic>
        <p:pic>
          <p:nvPicPr>
            <p:cNvPr id="225" name="Picture 224">
              <a:extLst>
                <a:ext uri="{FF2B5EF4-FFF2-40B4-BE49-F238E27FC236}">
                  <a16:creationId xmlns:a16="http://schemas.microsoft.com/office/drawing/2014/main" id="{3E87F58C-0D7A-464B-9430-392006F44A37}"/>
                </a:ext>
              </a:extLst>
            </p:cNvPr>
            <p:cNvPicPr>
              <a:picLocks noChangeAspect="1"/>
            </p:cNvPicPr>
            <p:nvPr/>
          </p:nvPicPr>
          <p:blipFill>
            <a:blip r:embed="rId3"/>
            <a:stretch>
              <a:fillRect/>
            </a:stretch>
          </p:blipFill>
          <p:spPr>
            <a:xfrm>
              <a:off x="1474600" y="4781948"/>
              <a:ext cx="233028" cy="233028"/>
            </a:xfrm>
            <a:prstGeom prst="rect">
              <a:avLst/>
            </a:prstGeom>
          </p:spPr>
        </p:pic>
        <p:pic>
          <p:nvPicPr>
            <p:cNvPr id="226" name="Picture 225">
              <a:extLst>
                <a:ext uri="{FF2B5EF4-FFF2-40B4-BE49-F238E27FC236}">
                  <a16:creationId xmlns:a16="http://schemas.microsoft.com/office/drawing/2014/main" id="{161DCFBD-D353-4A5E-A7C0-7BB1F1D76B5C}"/>
                </a:ext>
              </a:extLst>
            </p:cNvPr>
            <p:cNvPicPr>
              <a:picLocks noChangeAspect="1"/>
            </p:cNvPicPr>
            <p:nvPr/>
          </p:nvPicPr>
          <p:blipFill>
            <a:blip r:embed="rId3"/>
            <a:stretch>
              <a:fillRect/>
            </a:stretch>
          </p:blipFill>
          <p:spPr>
            <a:xfrm>
              <a:off x="1241572" y="4779127"/>
              <a:ext cx="233028" cy="233028"/>
            </a:xfrm>
            <a:prstGeom prst="rect">
              <a:avLst/>
            </a:prstGeom>
          </p:spPr>
        </p:pic>
        <p:pic>
          <p:nvPicPr>
            <p:cNvPr id="227" name="Picture 226">
              <a:extLst>
                <a:ext uri="{FF2B5EF4-FFF2-40B4-BE49-F238E27FC236}">
                  <a16:creationId xmlns:a16="http://schemas.microsoft.com/office/drawing/2014/main" id="{E6541414-5C41-4587-BFE2-36AA34977E04}"/>
                </a:ext>
              </a:extLst>
            </p:cNvPr>
            <p:cNvPicPr>
              <a:picLocks noChangeAspect="1"/>
            </p:cNvPicPr>
            <p:nvPr/>
          </p:nvPicPr>
          <p:blipFill>
            <a:blip r:embed="rId3"/>
            <a:stretch>
              <a:fillRect/>
            </a:stretch>
          </p:blipFill>
          <p:spPr>
            <a:xfrm>
              <a:off x="1012125" y="4779127"/>
              <a:ext cx="233028" cy="233028"/>
            </a:xfrm>
            <a:prstGeom prst="rect">
              <a:avLst/>
            </a:prstGeom>
          </p:spPr>
        </p:pic>
        <p:pic>
          <p:nvPicPr>
            <p:cNvPr id="228" name="Picture 227">
              <a:extLst>
                <a:ext uri="{FF2B5EF4-FFF2-40B4-BE49-F238E27FC236}">
                  <a16:creationId xmlns:a16="http://schemas.microsoft.com/office/drawing/2014/main" id="{911BD206-048F-4136-89A3-EA20FCC22EAC}"/>
                </a:ext>
              </a:extLst>
            </p:cNvPr>
            <p:cNvPicPr>
              <a:picLocks noChangeAspect="1"/>
            </p:cNvPicPr>
            <p:nvPr/>
          </p:nvPicPr>
          <p:blipFill>
            <a:blip r:embed="rId3"/>
            <a:stretch>
              <a:fillRect/>
            </a:stretch>
          </p:blipFill>
          <p:spPr>
            <a:xfrm>
              <a:off x="779098" y="4779127"/>
              <a:ext cx="233028" cy="233028"/>
            </a:xfrm>
            <a:prstGeom prst="rect">
              <a:avLst/>
            </a:prstGeom>
          </p:spPr>
        </p:pic>
        <p:pic>
          <p:nvPicPr>
            <p:cNvPr id="229" name="Picture 228">
              <a:extLst>
                <a:ext uri="{FF2B5EF4-FFF2-40B4-BE49-F238E27FC236}">
                  <a16:creationId xmlns:a16="http://schemas.microsoft.com/office/drawing/2014/main" id="{553F486C-1F4C-496D-B746-27C7D0E2620B}"/>
                </a:ext>
              </a:extLst>
            </p:cNvPr>
            <p:cNvPicPr>
              <a:picLocks noChangeAspect="1"/>
            </p:cNvPicPr>
            <p:nvPr/>
          </p:nvPicPr>
          <p:blipFill>
            <a:blip r:embed="rId3"/>
            <a:stretch>
              <a:fillRect/>
            </a:stretch>
          </p:blipFill>
          <p:spPr>
            <a:xfrm>
              <a:off x="2399548" y="4785888"/>
              <a:ext cx="233028" cy="233028"/>
            </a:xfrm>
            <a:prstGeom prst="rect">
              <a:avLst/>
            </a:prstGeom>
          </p:spPr>
        </p:pic>
        <p:pic>
          <p:nvPicPr>
            <p:cNvPr id="230" name="Picture 229">
              <a:extLst>
                <a:ext uri="{FF2B5EF4-FFF2-40B4-BE49-F238E27FC236}">
                  <a16:creationId xmlns:a16="http://schemas.microsoft.com/office/drawing/2014/main" id="{14D48A59-6180-4404-8B51-10F146908D12}"/>
                </a:ext>
              </a:extLst>
            </p:cNvPr>
            <p:cNvPicPr>
              <a:picLocks noChangeAspect="1"/>
            </p:cNvPicPr>
            <p:nvPr/>
          </p:nvPicPr>
          <p:blipFill>
            <a:blip r:embed="rId3"/>
            <a:stretch>
              <a:fillRect/>
            </a:stretch>
          </p:blipFill>
          <p:spPr>
            <a:xfrm>
              <a:off x="2166520" y="4783067"/>
              <a:ext cx="233028" cy="233028"/>
            </a:xfrm>
            <a:prstGeom prst="rect">
              <a:avLst/>
            </a:prstGeom>
          </p:spPr>
        </p:pic>
        <p:pic>
          <p:nvPicPr>
            <p:cNvPr id="231" name="Picture 230">
              <a:extLst>
                <a:ext uri="{FF2B5EF4-FFF2-40B4-BE49-F238E27FC236}">
                  <a16:creationId xmlns:a16="http://schemas.microsoft.com/office/drawing/2014/main" id="{B8BBA617-92CC-44BC-BB4B-3A9175BFB7EF}"/>
                </a:ext>
              </a:extLst>
            </p:cNvPr>
            <p:cNvPicPr>
              <a:picLocks noChangeAspect="1"/>
            </p:cNvPicPr>
            <p:nvPr/>
          </p:nvPicPr>
          <p:blipFill>
            <a:blip r:embed="rId3"/>
            <a:stretch>
              <a:fillRect/>
            </a:stretch>
          </p:blipFill>
          <p:spPr>
            <a:xfrm>
              <a:off x="1937073" y="4783067"/>
              <a:ext cx="233028" cy="233028"/>
            </a:xfrm>
            <a:prstGeom prst="rect">
              <a:avLst/>
            </a:prstGeom>
          </p:spPr>
        </p:pic>
        <p:pic>
          <p:nvPicPr>
            <p:cNvPr id="232" name="Picture 231">
              <a:extLst>
                <a:ext uri="{FF2B5EF4-FFF2-40B4-BE49-F238E27FC236}">
                  <a16:creationId xmlns:a16="http://schemas.microsoft.com/office/drawing/2014/main" id="{1F116BA9-DDFB-4366-81B5-5C8F81466F2E}"/>
                </a:ext>
              </a:extLst>
            </p:cNvPr>
            <p:cNvPicPr>
              <a:picLocks noChangeAspect="1"/>
            </p:cNvPicPr>
            <p:nvPr/>
          </p:nvPicPr>
          <p:blipFill>
            <a:blip r:embed="rId3"/>
            <a:stretch>
              <a:fillRect/>
            </a:stretch>
          </p:blipFill>
          <p:spPr>
            <a:xfrm>
              <a:off x="1704046" y="4783067"/>
              <a:ext cx="233028" cy="233028"/>
            </a:xfrm>
            <a:prstGeom prst="rect">
              <a:avLst/>
            </a:prstGeom>
          </p:spPr>
        </p:pic>
        <p:pic>
          <p:nvPicPr>
            <p:cNvPr id="233" name="Picture 232">
              <a:extLst>
                <a:ext uri="{FF2B5EF4-FFF2-40B4-BE49-F238E27FC236}">
                  <a16:creationId xmlns:a16="http://schemas.microsoft.com/office/drawing/2014/main" id="{B3F0B06A-EF00-455D-89AC-31D05123E712}"/>
                </a:ext>
              </a:extLst>
            </p:cNvPr>
            <p:cNvPicPr>
              <a:picLocks noChangeAspect="1"/>
            </p:cNvPicPr>
            <p:nvPr/>
          </p:nvPicPr>
          <p:blipFill>
            <a:blip r:embed="rId3"/>
            <a:stretch>
              <a:fillRect/>
            </a:stretch>
          </p:blipFill>
          <p:spPr>
            <a:xfrm>
              <a:off x="2626059" y="4088394"/>
              <a:ext cx="233028" cy="238670"/>
            </a:xfrm>
            <a:prstGeom prst="rect">
              <a:avLst/>
            </a:prstGeom>
          </p:spPr>
        </p:pic>
        <p:pic>
          <p:nvPicPr>
            <p:cNvPr id="234" name="Picture 233">
              <a:extLst>
                <a:ext uri="{FF2B5EF4-FFF2-40B4-BE49-F238E27FC236}">
                  <a16:creationId xmlns:a16="http://schemas.microsoft.com/office/drawing/2014/main" id="{B8913A1C-75EC-4378-B77E-680CE9DC935E}"/>
                </a:ext>
              </a:extLst>
            </p:cNvPr>
            <p:cNvPicPr>
              <a:picLocks noChangeAspect="1"/>
            </p:cNvPicPr>
            <p:nvPr/>
          </p:nvPicPr>
          <p:blipFill>
            <a:blip r:embed="rId3"/>
            <a:stretch>
              <a:fillRect/>
            </a:stretch>
          </p:blipFill>
          <p:spPr>
            <a:xfrm>
              <a:off x="2626059" y="4324299"/>
              <a:ext cx="233028" cy="233028"/>
            </a:xfrm>
            <a:prstGeom prst="rect">
              <a:avLst/>
            </a:prstGeom>
          </p:spPr>
        </p:pic>
        <p:pic>
          <p:nvPicPr>
            <p:cNvPr id="235" name="Picture 234">
              <a:extLst>
                <a:ext uri="{FF2B5EF4-FFF2-40B4-BE49-F238E27FC236}">
                  <a16:creationId xmlns:a16="http://schemas.microsoft.com/office/drawing/2014/main" id="{2D44627F-2DF5-4569-A24E-0C2807B4FBBE}"/>
                </a:ext>
              </a:extLst>
            </p:cNvPr>
            <p:cNvPicPr>
              <a:picLocks noChangeAspect="1"/>
            </p:cNvPicPr>
            <p:nvPr/>
          </p:nvPicPr>
          <p:blipFill>
            <a:blip r:embed="rId3"/>
            <a:stretch>
              <a:fillRect/>
            </a:stretch>
          </p:blipFill>
          <p:spPr>
            <a:xfrm>
              <a:off x="2626058" y="4554506"/>
              <a:ext cx="233028" cy="233028"/>
            </a:xfrm>
            <a:prstGeom prst="rect">
              <a:avLst/>
            </a:prstGeom>
          </p:spPr>
        </p:pic>
        <p:pic>
          <p:nvPicPr>
            <p:cNvPr id="236" name="Picture 235">
              <a:extLst>
                <a:ext uri="{FF2B5EF4-FFF2-40B4-BE49-F238E27FC236}">
                  <a16:creationId xmlns:a16="http://schemas.microsoft.com/office/drawing/2014/main" id="{FE992FBA-CB38-49CE-857F-D2E138FC0105}"/>
                </a:ext>
              </a:extLst>
            </p:cNvPr>
            <p:cNvPicPr>
              <a:picLocks noChangeAspect="1"/>
            </p:cNvPicPr>
            <p:nvPr/>
          </p:nvPicPr>
          <p:blipFill>
            <a:blip r:embed="rId3"/>
            <a:stretch>
              <a:fillRect/>
            </a:stretch>
          </p:blipFill>
          <p:spPr>
            <a:xfrm>
              <a:off x="2626058" y="4781948"/>
              <a:ext cx="233028" cy="233028"/>
            </a:xfrm>
            <a:prstGeom prst="rect">
              <a:avLst/>
            </a:prstGeom>
          </p:spPr>
        </p:pic>
        <p:pic>
          <p:nvPicPr>
            <p:cNvPr id="237" name="Picture 236">
              <a:extLst>
                <a:ext uri="{FF2B5EF4-FFF2-40B4-BE49-F238E27FC236}">
                  <a16:creationId xmlns:a16="http://schemas.microsoft.com/office/drawing/2014/main" id="{2442F87C-BB4C-4DCB-BB56-EE4B84D7216A}"/>
                </a:ext>
              </a:extLst>
            </p:cNvPr>
            <p:cNvPicPr>
              <a:picLocks noChangeAspect="1"/>
            </p:cNvPicPr>
            <p:nvPr/>
          </p:nvPicPr>
          <p:blipFill>
            <a:blip r:embed="rId6"/>
            <a:stretch>
              <a:fillRect/>
            </a:stretch>
          </p:blipFill>
          <p:spPr>
            <a:xfrm>
              <a:off x="1886233" y="4281245"/>
              <a:ext cx="336546" cy="344006"/>
            </a:xfrm>
            <a:prstGeom prst="rect">
              <a:avLst/>
            </a:prstGeom>
          </p:spPr>
        </p:pic>
        <p:pic>
          <p:nvPicPr>
            <p:cNvPr id="238" name="Picture 237">
              <a:extLst>
                <a:ext uri="{FF2B5EF4-FFF2-40B4-BE49-F238E27FC236}">
                  <a16:creationId xmlns:a16="http://schemas.microsoft.com/office/drawing/2014/main" id="{D361438E-FDCA-4657-AC90-A5303CCEA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6297" y="4276303"/>
              <a:ext cx="313863" cy="313863"/>
            </a:xfrm>
            <a:prstGeom prst="rect">
              <a:avLst/>
            </a:prstGeom>
          </p:spPr>
        </p:pic>
        <p:pic>
          <p:nvPicPr>
            <p:cNvPr id="239" name="Picture 238">
              <a:extLst>
                <a:ext uri="{FF2B5EF4-FFF2-40B4-BE49-F238E27FC236}">
                  <a16:creationId xmlns:a16="http://schemas.microsoft.com/office/drawing/2014/main" id="{471B9B99-DD09-4190-9E0A-B103462A5E4B}"/>
                </a:ext>
              </a:extLst>
            </p:cNvPr>
            <p:cNvPicPr>
              <a:picLocks noChangeAspect="1"/>
            </p:cNvPicPr>
            <p:nvPr/>
          </p:nvPicPr>
          <p:blipFill>
            <a:blip r:embed="rId5"/>
            <a:stretch>
              <a:fillRect/>
            </a:stretch>
          </p:blipFill>
          <p:spPr>
            <a:xfrm>
              <a:off x="1707842" y="4091378"/>
              <a:ext cx="247508" cy="245909"/>
            </a:xfrm>
            <a:prstGeom prst="rect">
              <a:avLst/>
            </a:prstGeom>
          </p:spPr>
        </p:pic>
        <p:pic>
          <p:nvPicPr>
            <p:cNvPr id="240" name="Picture 239">
              <a:extLst>
                <a:ext uri="{FF2B5EF4-FFF2-40B4-BE49-F238E27FC236}">
                  <a16:creationId xmlns:a16="http://schemas.microsoft.com/office/drawing/2014/main" id="{97CB6EDD-C784-4023-98CE-4317666776F5}"/>
                </a:ext>
              </a:extLst>
            </p:cNvPr>
            <p:cNvPicPr>
              <a:picLocks noChangeAspect="1"/>
            </p:cNvPicPr>
            <p:nvPr/>
          </p:nvPicPr>
          <p:blipFill>
            <a:blip r:embed="rId5"/>
            <a:stretch>
              <a:fillRect/>
            </a:stretch>
          </p:blipFill>
          <p:spPr>
            <a:xfrm>
              <a:off x="1708631" y="4328763"/>
              <a:ext cx="247508" cy="245909"/>
            </a:xfrm>
            <a:prstGeom prst="rect">
              <a:avLst/>
            </a:prstGeom>
          </p:spPr>
        </p:pic>
        <p:pic>
          <p:nvPicPr>
            <p:cNvPr id="241" name="Picture 240">
              <a:extLst>
                <a:ext uri="{FF2B5EF4-FFF2-40B4-BE49-F238E27FC236}">
                  <a16:creationId xmlns:a16="http://schemas.microsoft.com/office/drawing/2014/main" id="{6CFB8EB1-FC8B-451E-911A-5A78E3249E98}"/>
                </a:ext>
              </a:extLst>
            </p:cNvPr>
            <p:cNvPicPr>
              <a:picLocks noChangeAspect="1"/>
            </p:cNvPicPr>
            <p:nvPr/>
          </p:nvPicPr>
          <p:blipFill>
            <a:blip r:embed="rId5"/>
            <a:stretch>
              <a:fillRect/>
            </a:stretch>
          </p:blipFill>
          <p:spPr>
            <a:xfrm>
              <a:off x="1943601" y="4538196"/>
              <a:ext cx="247508" cy="245909"/>
            </a:xfrm>
            <a:prstGeom prst="rect">
              <a:avLst/>
            </a:prstGeom>
          </p:spPr>
        </p:pic>
        <p:pic>
          <p:nvPicPr>
            <p:cNvPr id="242" name="Picture 241">
              <a:extLst>
                <a:ext uri="{FF2B5EF4-FFF2-40B4-BE49-F238E27FC236}">
                  <a16:creationId xmlns:a16="http://schemas.microsoft.com/office/drawing/2014/main" id="{54A135ED-EB5A-4D69-9075-A14923AA9A72}"/>
                </a:ext>
              </a:extLst>
            </p:cNvPr>
            <p:cNvPicPr>
              <a:picLocks noChangeAspect="1"/>
            </p:cNvPicPr>
            <p:nvPr/>
          </p:nvPicPr>
          <p:blipFill>
            <a:blip r:embed="rId5"/>
            <a:stretch>
              <a:fillRect/>
            </a:stretch>
          </p:blipFill>
          <p:spPr>
            <a:xfrm>
              <a:off x="2399022" y="4538502"/>
              <a:ext cx="247508" cy="245909"/>
            </a:xfrm>
            <a:prstGeom prst="rect">
              <a:avLst/>
            </a:prstGeom>
          </p:spPr>
        </p:pic>
        <p:pic>
          <p:nvPicPr>
            <p:cNvPr id="243" name="Picture 242">
              <a:extLst>
                <a:ext uri="{FF2B5EF4-FFF2-40B4-BE49-F238E27FC236}">
                  <a16:creationId xmlns:a16="http://schemas.microsoft.com/office/drawing/2014/main" id="{B78C2FD8-37FF-4F1A-B628-36C774B94EBA}"/>
                </a:ext>
              </a:extLst>
            </p:cNvPr>
            <p:cNvPicPr>
              <a:picLocks noChangeAspect="1"/>
            </p:cNvPicPr>
            <p:nvPr/>
          </p:nvPicPr>
          <p:blipFill>
            <a:blip r:embed="rId5"/>
            <a:stretch>
              <a:fillRect/>
            </a:stretch>
          </p:blipFill>
          <p:spPr>
            <a:xfrm>
              <a:off x="2183137" y="4540617"/>
              <a:ext cx="247508" cy="245909"/>
            </a:xfrm>
            <a:prstGeom prst="rect">
              <a:avLst/>
            </a:prstGeom>
          </p:spPr>
        </p:pic>
        <p:pic>
          <p:nvPicPr>
            <p:cNvPr id="244" name="Picture 243">
              <a:extLst>
                <a:ext uri="{FF2B5EF4-FFF2-40B4-BE49-F238E27FC236}">
                  <a16:creationId xmlns:a16="http://schemas.microsoft.com/office/drawing/2014/main" id="{B89C8EF4-2098-4FA2-A12F-AA594B730C9E}"/>
                </a:ext>
              </a:extLst>
            </p:cNvPr>
            <p:cNvPicPr>
              <a:picLocks noChangeAspect="1"/>
            </p:cNvPicPr>
            <p:nvPr/>
          </p:nvPicPr>
          <p:blipFill>
            <a:blip r:embed="rId5"/>
            <a:stretch>
              <a:fillRect/>
            </a:stretch>
          </p:blipFill>
          <p:spPr>
            <a:xfrm>
              <a:off x="1707591" y="4540615"/>
              <a:ext cx="247508" cy="245909"/>
            </a:xfrm>
            <a:prstGeom prst="rect">
              <a:avLst/>
            </a:prstGeom>
          </p:spPr>
        </p:pic>
      </p:grpSp>
      <p:grpSp>
        <p:nvGrpSpPr>
          <p:cNvPr id="245" name="Group 244">
            <a:extLst>
              <a:ext uri="{FF2B5EF4-FFF2-40B4-BE49-F238E27FC236}">
                <a16:creationId xmlns:a16="http://schemas.microsoft.com/office/drawing/2014/main" id="{7C4457A6-CC5C-4167-A23F-1E228412FFC9}"/>
              </a:ext>
            </a:extLst>
          </p:cNvPr>
          <p:cNvGrpSpPr/>
          <p:nvPr/>
        </p:nvGrpSpPr>
        <p:grpSpPr>
          <a:xfrm>
            <a:off x="3533887" y="3275019"/>
            <a:ext cx="2085825" cy="916603"/>
            <a:chOff x="3550770" y="4091058"/>
            <a:chExt cx="2085825" cy="916603"/>
          </a:xfrm>
        </p:grpSpPr>
        <p:pic>
          <p:nvPicPr>
            <p:cNvPr id="246" name="Picture 245">
              <a:extLst>
                <a:ext uri="{FF2B5EF4-FFF2-40B4-BE49-F238E27FC236}">
                  <a16:creationId xmlns:a16="http://schemas.microsoft.com/office/drawing/2014/main" id="{DFF5DE22-59B2-4BEE-9A21-6284822A2EAB}"/>
                </a:ext>
              </a:extLst>
            </p:cNvPr>
            <p:cNvPicPr>
              <a:picLocks noChangeAspect="1"/>
            </p:cNvPicPr>
            <p:nvPr/>
          </p:nvPicPr>
          <p:blipFill>
            <a:blip r:embed="rId3"/>
            <a:stretch>
              <a:fillRect/>
            </a:stretch>
          </p:blipFill>
          <p:spPr>
            <a:xfrm>
              <a:off x="4247183" y="4460979"/>
              <a:ext cx="233028" cy="233028"/>
            </a:xfrm>
            <a:prstGeom prst="rect">
              <a:avLst/>
            </a:prstGeom>
          </p:spPr>
        </p:pic>
        <p:pic>
          <p:nvPicPr>
            <p:cNvPr id="247" name="Picture 246">
              <a:extLst>
                <a:ext uri="{FF2B5EF4-FFF2-40B4-BE49-F238E27FC236}">
                  <a16:creationId xmlns:a16="http://schemas.microsoft.com/office/drawing/2014/main" id="{B2F55199-EEA1-402C-A951-472DC7BAB48E}"/>
                </a:ext>
              </a:extLst>
            </p:cNvPr>
            <p:cNvPicPr>
              <a:picLocks noChangeAspect="1"/>
            </p:cNvPicPr>
            <p:nvPr/>
          </p:nvPicPr>
          <p:blipFill>
            <a:blip r:embed="rId3"/>
            <a:stretch>
              <a:fillRect/>
            </a:stretch>
          </p:blipFill>
          <p:spPr>
            <a:xfrm>
              <a:off x="4014155" y="4458158"/>
              <a:ext cx="233028" cy="233028"/>
            </a:xfrm>
            <a:prstGeom prst="rect">
              <a:avLst/>
            </a:prstGeom>
          </p:spPr>
        </p:pic>
        <p:pic>
          <p:nvPicPr>
            <p:cNvPr id="248" name="Picture 247">
              <a:extLst>
                <a:ext uri="{FF2B5EF4-FFF2-40B4-BE49-F238E27FC236}">
                  <a16:creationId xmlns:a16="http://schemas.microsoft.com/office/drawing/2014/main" id="{32FECFDD-41F5-4B44-BBA4-C20D6AD60339}"/>
                </a:ext>
              </a:extLst>
            </p:cNvPr>
            <p:cNvPicPr>
              <a:picLocks noChangeAspect="1"/>
            </p:cNvPicPr>
            <p:nvPr/>
          </p:nvPicPr>
          <p:blipFill>
            <a:blip r:embed="rId3"/>
            <a:stretch>
              <a:fillRect/>
            </a:stretch>
          </p:blipFill>
          <p:spPr>
            <a:xfrm>
              <a:off x="3789634" y="4540430"/>
              <a:ext cx="233028" cy="233028"/>
            </a:xfrm>
            <a:prstGeom prst="rect">
              <a:avLst/>
            </a:prstGeom>
          </p:spPr>
        </p:pic>
        <p:pic>
          <p:nvPicPr>
            <p:cNvPr id="249" name="Picture 248">
              <a:extLst>
                <a:ext uri="{FF2B5EF4-FFF2-40B4-BE49-F238E27FC236}">
                  <a16:creationId xmlns:a16="http://schemas.microsoft.com/office/drawing/2014/main" id="{438C2D95-AFB1-467E-A193-7EE854245BFC}"/>
                </a:ext>
              </a:extLst>
            </p:cNvPr>
            <p:cNvPicPr>
              <a:picLocks noChangeAspect="1"/>
            </p:cNvPicPr>
            <p:nvPr/>
          </p:nvPicPr>
          <p:blipFill>
            <a:blip r:embed="rId3"/>
            <a:stretch>
              <a:fillRect/>
            </a:stretch>
          </p:blipFill>
          <p:spPr>
            <a:xfrm>
              <a:off x="3556607" y="4540430"/>
              <a:ext cx="233028" cy="233028"/>
            </a:xfrm>
            <a:prstGeom prst="rect">
              <a:avLst/>
            </a:prstGeom>
          </p:spPr>
        </p:pic>
        <p:pic>
          <p:nvPicPr>
            <p:cNvPr id="250" name="Picture 249">
              <a:extLst>
                <a:ext uri="{FF2B5EF4-FFF2-40B4-BE49-F238E27FC236}">
                  <a16:creationId xmlns:a16="http://schemas.microsoft.com/office/drawing/2014/main" id="{7E2187FE-3A52-4615-8899-28E17602DEF8}"/>
                </a:ext>
              </a:extLst>
            </p:cNvPr>
            <p:cNvPicPr>
              <a:picLocks noChangeAspect="1"/>
            </p:cNvPicPr>
            <p:nvPr/>
          </p:nvPicPr>
          <p:blipFill>
            <a:blip r:embed="rId3"/>
            <a:stretch>
              <a:fillRect/>
            </a:stretch>
          </p:blipFill>
          <p:spPr>
            <a:xfrm>
              <a:off x="4252109" y="4770693"/>
              <a:ext cx="233028" cy="233028"/>
            </a:xfrm>
            <a:prstGeom prst="rect">
              <a:avLst/>
            </a:prstGeom>
          </p:spPr>
        </p:pic>
        <p:pic>
          <p:nvPicPr>
            <p:cNvPr id="251" name="Picture 250">
              <a:extLst>
                <a:ext uri="{FF2B5EF4-FFF2-40B4-BE49-F238E27FC236}">
                  <a16:creationId xmlns:a16="http://schemas.microsoft.com/office/drawing/2014/main" id="{8C59E190-CAE2-4AE6-B10F-2473DC4A8C5D}"/>
                </a:ext>
              </a:extLst>
            </p:cNvPr>
            <p:cNvPicPr>
              <a:picLocks noChangeAspect="1"/>
            </p:cNvPicPr>
            <p:nvPr/>
          </p:nvPicPr>
          <p:blipFill>
            <a:blip r:embed="rId3"/>
            <a:stretch>
              <a:fillRect/>
            </a:stretch>
          </p:blipFill>
          <p:spPr>
            <a:xfrm>
              <a:off x="4019081" y="4767872"/>
              <a:ext cx="233028" cy="233028"/>
            </a:xfrm>
            <a:prstGeom prst="rect">
              <a:avLst/>
            </a:prstGeom>
          </p:spPr>
        </p:pic>
        <p:pic>
          <p:nvPicPr>
            <p:cNvPr id="252" name="Picture 251">
              <a:extLst>
                <a:ext uri="{FF2B5EF4-FFF2-40B4-BE49-F238E27FC236}">
                  <a16:creationId xmlns:a16="http://schemas.microsoft.com/office/drawing/2014/main" id="{2087F13A-1462-4508-9823-00471F397472}"/>
                </a:ext>
              </a:extLst>
            </p:cNvPr>
            <p:cNvPicPr>
              <a:picLocks noChangeAspect="1"/>
            </p:cNvPicPr>
            <p:nvPr/>
          </p:nvPicPr>
          <p:blipFill>
            <a:blip r:embed="rId3"/>
            <a:stretch>
              <a:fillRect/>
            </a:stretch>
          </p:blipFill>
          <p:spPr>
            <a:xfrm>
              <a:off x="3789634" y="4767872"/>
              <a:ext cx="233028" cy="233028"/>
            </a:xfrm>
            <a:prstGeom prst="rect">
              <a:avLst/>
            </a:prstGeom>
          </p:spPr>
        </p:pic>
        <p:pic>
          <p:nvPicPr>
            <p:cNvPr id="253" name="Picture 252">
              <a:extLst>
                <a:ext uri="{FF2B5EF4-FFF2-40B4-BE49-F238E27FC236}">
                  <a16:creationId xmlns:a16="http://schemas.microsoft.com/office/drawing/2014/main" id="{FE9D5613-CAF8-4903-9551-40CFE4836DCA}"/>
                </a:ext>
              </a:extLst>
            </p:cNvPr>
            <p:cNvPicPr>
              <a:picLocks noChangeAspect="1"/>
            </p:cNvPicPr>
            <p:nvPr/>
          </p:nvPicPr>
          <p:blipFill>
            <a:blip r:embed="rId3"/>
            <a:stretch>
              <a:fillRect/>
            </a:stretch>
          </p:blipFill>
          <p:spPr>
            <a:xfrm>
              <a:off x="3556607" y="4767872"/>
              <a:ext cx="233028" cy="233028"/>
            </a:xfrm>
            <a:prstGeom prst="rect">
              <a:avLst/>
            </a:prstGeom>
          </p:spPr>
        </p:pic>
        <p:pic>
          <p:nvPicPr>
            <p:cNvPr id="254" name="Picture 253">
              <a:extLst>
                <a:ext uri="{FF2B5EF4-FFF2-40B4-BE49-F238E27FC236}">
                  <a16:creationId xmlns:a16="http://schemas.microsoft.com/office/drawing/2014/main" id="{3BD7D5A0-34CA-42B9-8E6C-9E716B2C0EA1}"/>
                </a:ext>
              </a:extLst>
            </p:cNvPr>
            <p:cNvPicPr>
              <a:picLocks noChangeAspect="1"/>
            </p:cNvPicPr>
            <p:nvPr/>
          </p:nvPicPr>
          <p:blipFill>
            <a:blip r:embed="rId3"/>
            <a:stretch>
              <a:fillRect/>
            </a:stretch>
          </p:blipFill>
          <p:spPr>
            <a:xfrm>
              <a:off x="5177057" y="4774633"/>
              <a:ext cx="233028" cy="233028"/>
            </a:xfrm>
            <a:prstGeom prst="rect">
              <a:avLst/>
            </a:prstGeom>
          </p:spPr>
        </p:pic>
        <p:pic>
          <p:nvPicPr>
            <p:cNvPr id="255" name="Picture 254">
              <a:extLst>
                <a:ext uri="{FF2B5EF4-FFF2-40B4-BE49-F238E27FC236}">
                  <a16:creationId xmlns:a16="http://schemas.microsoft.com/office/drawing/2014/main" id="{B3F1BBF6-5285-4DA2-9F35-D5FE261FF7CA}"/>
                </a:ext>
              </a:extLst>
            </p:cNvPr>
            <p:cNvPicPr>
              <a:picLocks noChangeAspect="1"/>
            </p:cNvPicPr>
            <p:nvPr/>
          </p:nvPicPr>
          <p:blipFill>
            <a:blip r:embed="rId3"/>
            <a:stretch>
              <a:fillRect/>
            </a:stretch>
          </p:blipFill>
          <p:spPr>
            <a:xfrm>
              <a:off x="4944029" y="4771812"/>
              <a:ext cx="233028" cy="233028"/>
            </a:xfrm>
            <a:prstGeom prst="rect">
              <a:avLst/>
            </a:prstGeom>
          </p:spPr>
        </p:pic>
        <p:pic>
          <p:nvPicPr>
            <p:cNvPr id="256" name="Picture 255">
              <a:extLst>
                <a:ext uri="{FF2B5EF4-FFF2-40B4-BE49-F238E27FC236}">
                  <a16:creationId xmlns:a16="http://schemas.microsoft.com/office/drawing/2014/main" id="{D59177C7-500A-490B-8323-E11F2EBA0A30}"/>
                </a:ext>
              </a:extLst>
            </p:cNvPr>
            <p:cNvPicPr>
              <a:picLocks noChangeAspect="1"/>
            </p:cNvPicPr>
            <p:nvPr/>
          </p:nvPicPr>
          <p:blipFill>
            <a:blip r:embed="rId3"/>
            <a:stretch>
              <a:fillRect/>
            </a:stretch>
          </p:blipFill>
          <p:spPr>
            <a:xfrm>
              <a:off x="4714582" y="4771812"/>
              <a:ext cx="233028" cy="233028"/>
            </a:xfrm>
            <a:prstGeom prst="rect">
              <a:avLst/>
            </a:prstGeom>
          </p:spPr>
        </p:pic>
        <p:pic>
          <p:nvPicPr>
            <p:cNvPr id="257" name="Picture 256">
              <a:extLst>
                <a:ext uri="{FF2B5EF4-FFF2-40B4-BE49-F238E27FC236}">
                  <a16:creationId xmlns:a16="http://schemas.microsoft.com/office/drawing/2014/main" id="{8F1C8626-04FA-47EA-8E3B-5535B1ACE300}"/>
                </a:ext>
              </a:extLst>
            </p:cNvPr>
            <p:cNvPicPr>
              <a:picLocks noChangeAspect="1"/>
            </p:cNvPicPr>
            <p:nvPr/>
          </p:nvPicPr>
          <p:blipFill>
            <a:blip r:embed="rId3"/>
            <a:stretch>
              <a:fillRect/>
            </a:stretch>
          </p:blipFill>
          <p:spPr>
            <a:xfrm>
              <a:off x="4481555" y="4771812"/>
              <a:ext cx="233028" cy="233028"/>
            </a:xfrm>
            <a:prstGeom prst="rect">
              <a:avLst/>
            </a:prstGeom>
          </p:spPr>
        </p:pic>
        <p:pic>
          <p:nvPicPr>
            <p:cNvPr id="258" name="Picture 257">
              <a:extLst>
                <a:ext uri="{FF2B5EF4-FFF2-40B4-BE49-F238E27FC236}">
                  <a16:creationId xmlns:a16="http://schemas.microsoft.com/office/drawing/2014/main" id="{03B78173-CF82-4890-8114-55E32E03A437}"/>
                </a:ext>
              </a:extLst>
            </p:cNvPr>
            <p:cNvPicPr>
              <a:picLocks noChangeAspect="1"/>
            </p:cNvPicPr>
            <p:nvPr/>
          </p:nvPicPr>
          <p:blipFill>
            <a:blip r:embed="rId3"/>
            <a:stretch>
              <a:fillRect/>
            </a:stretch>
          </p:blipFill>
          <p:spPr>
            <a:xfrm>
              <a:off x="5403567" y="4543251"/>
              <a:ext cx="233028" cy="233028"/>
            </a:xfrm>
            <a:prstGeom prst="rect">
              <a:avLst/>
            </a:prstGeom>
          </p:spPr>
        </p:pic>
        <p:pic>
          <p:nvPicPr>
            <p:cNvPr id="259" name="Picture 258">
              <a:extLst>
                <a:ext uri="{FF2B5EF4-FFF2-40B4-BE49-F238E27FC236}">
                  <a16:creationId xmlns:a16="http://schemas.microsoft.com/office/drawing/2014/main" id="{CA7C21AE-1387-42E7-8E3F-07FB8B30BF4D}"/>
                </a:ext>
              </a:extLst>
            </p:cNvPr>
            <p:cNvPicPr>
              <a:picLocks noChangeAspect="1"/>
            </p:cNvPicPr>
            <p:nvPr/>
          </p:nvPicPr>
          <p:blipFill>
            <a:blip r:embed="rId3"/>
            <a:stretch>
              <a:fillRect/>
            </a:stretch>
          </p:blipFill>
          <p:spPr>
            <a:xfrm>
              <a:off x="5403567" y="4770693"/>
              <a:ext cx="233028" cy="233028"/>
            </a:xfrm>
            <a:prstGeom prst="rect">
              <a:avLst/>
            </a:prstGeom>
          </p:spPr>
        </p:pic>
        <p:pic>
          <p:nvPicPr>
            <p:cNvPr id="260" name="Picture 259">
              <a:extLst>
                <a:ext uri="{FF2B5EF4-FFF2-40B4-BE49-F238E27FC236}">
                  <a16:creationId xmlns:a16="http://schemas.microsoft.com/office/drawing/2014/main" id="{40E6C57F-DA67-4E6C-A6F2-398B57998F5E}"/>
                </a:ext>
              </a:extLst>
            </p:cNvPr>
            <p:cNvPicPr>
              <a:picLocks noChangeAspect="1"/>
            </p:cNvPicPr>
            <p:nvPr/>
          </p:nvPicPr>
          <p:blipFill>
            <a:blip r:embed="rId3"/>
            <a:stretch>
              <a:fillRect/>
            </a:stretch>
          </p:blipFill>
          <p:spPr>
            <a:xfrm>
              <a:off x="4246272" y="4323180"/>
              <a:ext cx="233028" cy="233028"/>
            </a:xfrm>
            <a:prstGeom prst="rect">
              <a:avLst/>
            </a:prstGeom>
          </p:spPr>
        </p:pic>
        <p:pic>
          <p:nvPicPr>
            <p:cNvPr id="261" name="Picture 260">
              <a:extLst>
                <a:ext uri="{FF2B5EF4-FFF2-40B4-BE49-F238E27FC236}">
                  <a16:creationId xmlns:a16="http://schemas.microsoft.com/office/drawing/2014/main" id="{3B29728B-3B59-464C-96FB-276E8105BFF2}"/>
                </a:ext>
              </a:extLst>
            </p:cNvPr>
            <p:cNvPicPr>
              <a:picLocks noChangeAspect="1"/>
            </p:cNvPicPr>
            <p:nvPr/>
          </p:nvPicPr>
          <p:blipFill>
            <a:blip r:embed="rId3"/>
            <a:stretch>
              <a:fillRect/>
            </a:stretch>
          </p:blipFill>
          <p:spPr>
            <a:xfrm>
              <a:off x="4013244" y="4320359"/>
              <a:ext cx="233028" cy="233028"/>
            </a:xfrm>
            <a:prstGeom prst="rect">
              <a:avLst/>
            </a:prstGeom>
          </p:spPr>
        </p:pic>
        <p:pic>
          <p:nvPicPr>
            <p:cNvPr id="262" name="Picture 261">
              <a:extLst>
                <a:ext uri="{FF2B5EF4-FFF2-40B4-BE49-F238E27FC236}">
                  <a16:creationId xmlns:a16="http://schemas.microsoft.com/office/drawing/2014/main" id="{7274037F-DE90-4332-A387-4710E87548D7}"/>
                </a:ext>
              </a:extLst>
            </p:cNvPr>
            <p:cNvPicPr>
              <a:picLocks noChangeAspect="1"/>
            </p:cNvPicPr>
            <p:nvPr/>
          </p:nvPicPr>
          <p:blipFill>
            <a:blip r:embed="rId3"/>
            <a:stretch>
              <a:fillRect/>
            </a:stretch>
          </p:blipFill>
          <p:spPr>
            <a:xfrm>
              <a:off x="3783797" y="4320359"/>
              <a:ext cx="233028" cy="233028"/>
            </a:xfrm>
            <a:prstGeom prst="rect">
              <a:avLst/>
            </a:prstGeom>
          </p:spPr>
        </p:pic>
        <p:pic>
          <p:nvPicPr>
            <p:cNvPr id="263" name="Picture 262">
              <a:extLst>
                <a:ext uri="{FF2B5EF4-FFF2-40B4-BE49-F238E27FC236}">
                  <a16:creationId xmlns:a16="http://schemas.microsoft.com/office/drawing/2014/main" id="{5A40E08A-BE75-4715-974D-43CC72C5BC1B}"/>
                </a:ext>
              </a:extLst>
            </p:cNvPr>
            <p:cNvPicPr>
              <a:picLocks noChangeAspect="1"/>
            </p:cNvPicPr>
            <p:nvPr/>
          </p:nvPicPr>
          <p:blipFill>
            <a:blip r:embed="rId3"/>
            <a:stretch>
              <a:fillRect/>
            </a:stretch>
          </p:blipFill>
          <p:spPr>
            <a:xfrm>
              <a:off x="3550770" y="4320359"/>
              <a:ext cx="233028" cy="233028"/>
            </a:xfrm>
            <a:prstGeom prst="rect">
              <a:avLst/>
            </a:prstGeom>
          </p:spPr>
        </p:pic>
        <p:pic>
          <p:nvPicPr>
            <p:cNvPr id="264" name="Picture 263">
              <a:extLst>
                <a:ext uri="{FF2B5EF4-FFF2-40B4-BE49-F238E27FC236}">
                  <a16:creationId xmlns:a16="http://schemas.microsoft.com/office/drawing/2014/main" id="{7C3E6B70-E13B-4DF2-8F28-CF5CD9B4EC0F}"/>
                </a:ext>
              </a:extLst>
            </p:cNvPr>
            <p:cNvPicPr>
              <a:picLocks noChangeAspect="1"/>
            </p:cNvPicPr>
            <p:nvPr/>
          </p:nvPicPr>
          <p:blipFill>
            <a:blip r:embed="rId3"/>
            <a:stretch>
              <a:fillRect/>
            </a:stretch>
          </p:blipFill>
          <p:spPr>
            <a:xfrm>
              <a:off x="5171220" y="4327120"/>
              <a:ext cx="233028" cy="233028"/>
            </a:xfrm>
            <a:prstGeom prst="rect">
              <a:avLst/>
            </a:prstGeom>
          </p:spPr>
        </p:pic>
        <p:pic>
          <p:nvPicPr>
            <p:cNvPr id="265" name="Picture 264">
              <a:extLst>
                <a:ext uri="{FF2B5EF4-FFF2-40B4-BE49-F238E27FC236}">
                  <a16:creationId xmlns:a16="http://schemas.microsoft.com/office/drawing/2014/main" id="{9E45F72B-2981-4719-8AD6-FE980021FED3}"/>
                </a:ext>
              </a:extLst>
            </p:cNvPr>
            <p:cNvPicPr>
              <a:picLocks noChangeAspect="1"/>
            </p:cNvPicPr>
            <p:nvPr/>
          </p:nvPicPr>
          <p:blipFill>
            <a:blip r:embed="rId3"/>
            <a:stretch>
              <a:fillRect/>
            </a:stretch>
          </p:blipFill>
          <p:spPr>
            <a:xfrm>
              <a:off x="4938192" y="4324299"/>
              <a:ext cx="233028" cy="233028"/>
            </a:xfrm>
            <a:prstGeom prst="rect">
              <a:avLst/>
            </a:prstGeom>
          </p:spPr>
        </p:pic>
        <p:pic>
          <p:nvPicPr>
            <p:cNvPr id="266" name="Picture 265">
              <a:extLst>
                <a:ext uri="{FF2B5EF4-FFF2-40B4-BE49-F238E27FC236}">
                  <a16:creationId xmlns:a16="http://schemas.microsoft.com/office/drawing/2014/main" id="{30211C41-B668-4C9C-98F9-2F200AE9A3F2}"/>
                </a:ext>
              </a:extLst>
            </p:cNvPr>
            <p:cNvPicPr>
              <a:picLocks noChangeAspect="1"/>
            </p:cNvPicPr>
            <p:nvPr/>
          </p:nvPicPr>
          <p:blipFill>
            <a:blip r:embed="rId3"/>
            <a:stretch>
              <a:fillRect/>
            </a:stretch>
          </p:blipFill>
          <p:spPr>
            <a:xfrm>
              <a:off x="4708745" y="4324299"/>
              <a:ext cx="233028" cy="233028"/>
            </a:xfrm>
            <a:prstGeom prst="rect">
              <a:avLst/>
            </a:prstGeom>
          </p:spPr>
        </p:pic>
        <p:pic>
          <p:nvPicPr>
            <p:cNvPr id="267" name="Picture 266">
              <a:extLst>
                <a:ext uri="{FF2B5EF4-FFF2-40B4-BE49-F238E27FC236}">
                  <a16:creationId xmlns:a16="http://schemas.microsoft.com/office/drawing/2014/main" id="{73F3BE47-EC20-4D74-A683-63D0B1DFD708}"/>
                </a:ext>
              </a:extLst>
            </p:cNvPr>
            <p:cNvPicPr>
              <a:picLocks noChangeAspect="1"/>
            </p:cNvPicPr>
            <p:nvPr/>
          </p:nvPicPr>
          <p:blipFill>
            <a:blip r:embed="rId3"/>
            <a:stretch>
              <a:fillRect/>
            </a:stretch>
          </p:blipFill>
          <p:spPr>
            <a:xfrm>
              <a:off x="4475718" y="4324299"/>
              <a:ext cx="233028" cy="233028"/>
            </a:xfrm>
            <a:prstGeom prst="rect">
              <a:avLst/>
            </a:prstGeom>
          </p:spPr>
        </p:pic>
        <p:pic>
          <p:nvPicPr>
            <p:cNvPr id="268" name="Picture 267">
              <a:extLst>
                <a:ext uri="{FF2B5EF4-FFF2-40B4-BE49-F238E27FC236}">
                  <a16:creationId xmlns:a16="http://schemas.microsoft.com/office/drawing/2014/main" id="{09229714-A394-4D78-A073-F7A34D8AD332}"/>
                </a:ext>
              </a:extLst>
            </p:cNvPr>
            <p:cNvPicPr>
              <a:picLocks noChangeAspect="1"/>
            </p:cNvPicPr>
            <p:nvPr/>
          </p:nvPicPr>
          <p:blipFill>
            <a:blip r:embed="rId3"/>
            <a:stretch>
              <a:fillRect/>
            </a:stretch>
          </p:blipFill>
          <p:spPr>
            <a:xfrm>
              <a:off x="5397730" y="4323180"/>
              <a:ext cx="233028" cy="233028"/>
            </a:xfrm>
            <a:prstGeom prst="rect">
              <a:avLst/>
            </a:prstGeom>
          </p:spPr>
        </p:pic>
        <p:pic>
          <p:nvPicPr>
            <p:cNvPr id="269" name="Picture 268">
              <a:extLst>
                <a:ext uri="{FF2B5EF4-FFF2-40B4-BE49-F238E27FC236}">
                  <a16:creationId xmlns:a16="http://schemas.microsoft.com/office/drawing/2014/main" id="{89B1C3F2-4DB2-4E45-A6E8-0AC0907F0D5D}"/>
                </a:ext>
              </a:extLst>
            </p:cNvPr>
            <p:cNvPicPr>
              <a:picLocks noChangeAspect="1"/>
            </p:cNvPicPr>
            <p:nvPr/>
          </p:nvPicPr>
          <p:blipFill>
            <a:blip r:embed="rId3"/>
            <a:stretch>
              <a:fillRect/>
            </a:stretch>
          </p:blipFill>
          <p:spPr>
            <a:xfrm>
              <a:off x="4246272" y="4093879"/>
              <a:ext cx="233028" cy="233028"/>
            </a:xfrm>
            <a:prstGeom prst="rect">
              <a:avLst/>
            </a:prstGeom>
          </p:spPr>
        </p:pic>
        <p:pic>
          <p:nvPicPr>
            <p:cNvPr id="270" name="Picture 269">
              <a:extLst>
                <a:ext uri="{FF2B5EF4-FFF2-40B4-BE49-F238E27FC236}">
                  <a16:creationId xmlns:a16="http://schemas.microsoft.com/office/drawing/2014/main" id="{8A55EAD1-F345-4B3A-95AC-0708629DAA0B}"/>
                </a:ext>
              </a:extLst>
            </p:cNvPr>
            <p:cNvPicPr>
              <a:picLocks noChangeAspect="1"/>
            </p:cNvPicPr>
            <p:nvPr/>
          </p:nvPicPr>
          <p:blipFill>
            <a:blip r:embed="rId3"/>
            <a:stretch>
              <a:fillRect/>
            </a:stretch>
          </p:blipFill>
          <p:spPr>
            <a:xfrm>
              <a:off x="4013244" y="4091058"/>
              <a:ext cx="233028" cy="233028"/>
            </a:xfrm>
            <a:prstGeom prst="rect">
              <a:avLst/>
            </a:prstGeom>
          </p:spPr>
        </p:pic>
        <p:pic>
          <p:nvPicPr>
            <p:cNvPr id="271" name="Picture 270">
              <a:extLst>
                <a:ext uri="{FF2B5EF4-FFF2-40B4-BE49-F238E27FC236}">
                  <a16:creationId xmlns:a16="http://schemas.microsoft.com/office/drawing/2014/main" id="{5E1CF3DA-A6F9-4492-9C36-7580BEC16F9E}"/>
                </a:ext>
              </a:extLst>
            </p:cNvPr>
            <p:cNvPicPr>
              <a:picLocks noChangeAspect="1"/>
            </p:cNvPicPr>
            <p:nvPr/>
          </p:nvPicPr>
          <p:blipFill>
            <a:blip r:embed="rId3"/>
            <a:stretch>
              <a:fillRect/>
            </a:stretch>
          </p:blipFill>
          <p:spPr>
            <a:xfrm>
              <a:off x="3783797" y="4091058"/>
              <a:ext cx="233028" cy="233028"/>
            </a:xfrm>
            <a:prstGeom prst="rect">
              <a:avLst/>
            </a:prstGeom>
          </p:spPr>
        </p:pic>
        <p:pic>
          <p:nvPicPr>
            <p:cNvPr id="272" name="Picture 271">
              <a:extLst>
                <a:ext uri="{FF2B5EF4-FFF2-40B4-BE49-F238E27FC236}">
                  <a16:creationId xmlns:a16="http://schemas.microsoft.com/office/drawing/2014/main" id="{26A4C768-0924-4F4D-990A-769BF21BB7A7}"/>
                </a:ext>
              </a:extLst>
            </p:cNvPr>
            <p:cNvPicPr>
              <a:picLocks noChangeAspect="1"/>
            </p:cNvPicPr>
            <p:nvPr/>
          </p:nvPicPr>
          <p:blipFill>
            <a:blip r:embed="rId3"/>
            <a:stretch>
              <a:fillRect/>
            </a:stretch>
          </p:blipFill>
          <p:spPr>
            <a:xfrm>
              <a:off x="3550770" y="4091058"/>
              <a:ext cx="233028" cy="233028"/>
            </a:xfrm>
            <a:prstGeom prst="rect">
              <a:avLst/>
            </a:prstGeom>
          </p:spPr>
        </p:pic>
        <p:pic>
          <p:nvPicPr>
            <p:cNvPr id="273" name="Picture 272">
              <a:extLst>
                <a:ext uri="{FF2B5EF4-FFF2-40B4-BE49-F238E27FC236}">
                  <a16:creationId xmlns:a16="http://schemas.microsoft.com/office/drawing/2014/main" id="{6EEDB23C-0D0D-4AC0-9624-9199BE670D37}"/>
                </a:ext>
              </a:extLst>
            </p:cNvPr>
            <p:cNvPicPr>
              <a:picLocks noChangeAspect="1"/>
            </p:cNvPicPr>
            <p:nvPr/>
          </p:nvPicPr>
          <p:blipFill>
            <a:blip r:embed="rId3"/>
            <a:stretch>
              <a:fillRect/>
            </a:stretch>
          </p:blipFill>
          <p:spPr>
            <a:xfrm>
              <a:off x="5171220" y="4097819"/>
              <a:ext cx="233028" cy="233028"/>
            </a:xfrm>
            <a:prstGeom prst="rect">
              <a:avLst/>
            </a:prstGeom>
          </p:spPr>
        </p:pic>
        <p:pic>
          <p:nvPicPr>
            <p:cNvPr id="274" name="Picture 273">
              <a:extLst>
                <a:ext uri="{FF2B5EF4-FFF2-40B4-BE49-F238E27FC236}">
                  <a16:creationId xmlns:a16="http://schemas.microsoft.com/office/drawing/2014/main" id="{32706107-1ECA-4D2E-BFA0-EEC258B26297}"/>
                </a:ext>
              </a:extLst>
            </p:cNvPr>
            <p:cNvPicPr>
              <a:picLocks noChangeAspect="1"/>
            </p:cNvPicPr>
            <p:nvPr/>
          </p:nvPicPr>
          <p:blipFill>
            <a:blip r:embed="rId3"/>
            <a:stretch>
              <a:fillRect/>
            </a:stretch>
          </p:blipFill>
          <p:spPr>
            <a:xfrm>
              <a:off x="4938192" y="4094998"/>
              <a:ext cx="233028" cy="233028"/>
            </a:xfrm>
            <a:prstGeom prst="rect">
              <a:avLst/>
            </a:prstGeom>
          </p:spPr>
        </p:pic>
        <p:pic>
          <p:nvPicPr>
            <p:cNvPr id="275" name="Picture 274">
              <a:extLst>
                <a:ext uri="{FF2B5EF4-FFF2-40B4-BE49-F238E27FC236}">
                  <a16:creationId xmlns:a16="http://schemas.microsoft.com/office/drawing/2014/main" id="{018F7D76-33A2-4C76-B094-3EE6599CDDE5}"/>
                </a:ext>
              </a:extLst>
            </p:cNvPr>
            <p:cNvPicPr>
              <a:picLocks noChangeAspect="1"/>
            </p:cNvPicPr>
            <p:nvPr/>
          </p:nvPicPr>
          <p:blipFill>
            <a:blip r:embed="rId3"/>
            <a:stretch>
              <a:fillRect/>
            </a:stretch>
          </p:blipFill>
          <p:spPr>
            <a:xfrm>
              <a:off x="4708745" y="4094998"/>
              <a:ext cx="233028" cy="233028"/>
            </a:xfrm>
            <a:prstGeom prst="rect">
              <a:avLst/>
            </a:prstGeom>
          </p:spPr>
        </p:pic>
        <p:pic>
          <p:nvPicPr>
            <p:cNvPr id="276" name="Picture 275">
              <a:extLst>
                <a:ext uri="{FF2B5EF4-FFF2-40B4-BE49-F238E27FC236}">
                  <a16:creationId xmlns:a16="http://schemas.microsoft.com/office/drawing/2014/main" id="{1BB5E255-096C-47AD-9F78-14832F33BE20}"/>
                </a:ext>
              </a:extLst>
            </p:cNvPr>
            <p:cNvPicPr>
              <a:picLocks noChangeAspect="1"/>
            </p:cNvPicPr>
            <p:nvPr/>
          </p:nvPicPr>
          <p:blipFill>
            <a:blip r:embed="rId3"/>
            <a:stretch>
              <a:fillRect/>
            </a:stretch>
          </p:blipFill>
          <p:spPr>
            <a:xfrm>
              <a:off x="4475718" y="4094998"/>
              <a:ext cx="233028" cy="233028"/>
            </a:xfrm>
            <a:prstGeom prst="rect">
              <a:avLst/>
            </a:prstGeom>
          </p:spPr>
        </p:pic>
        <p:pic>
          <p:nvPicPr>
            <p:cNvPr id="277" name="Picture 276">
              <a:extLst>
                <a:ext uri="{FF2B5EF4-FFF2-40B4-BE49-F238E27FC236}">
                  <a16:creationId xmlns:a16="http://schemas.microsoft.com/office/drawing/2014/main" id="{E39FFB86-DEFB-42A3-9C82-1AD7D243BD55}"/>
                </a:ext>
              </a:extLst>
            </p:cNvPr>
            <p:cNvPicPr>
              <a:picLocks noChangeAspect="1"/>
            </p:cNvPicPr>
            <p:nvPr/>
          </p:nvPicPr>
          <p:blipFill>
            <a:blip r:embed="rId3"/>
            <a:stretch>
              <a:fillRect/>
            </a:stretch>
          </p:blipFill>
          <p:spPr>
            <a:xfrm>
              <a:off x="5397730" y="4093879"/>
              <a:ext cx="233028" cy="233028"/>
            </a:xfrm>
            <a:prstGeom prst="rect">
              <a:avLst/>
            </a:prstGeom>
          </p:spPr>
        </p:pic>
        <p:pic>
          <p:nvPicPr>
            <p:cNvPr id="278" name="Picture 277">
              <a:extLst>
                <a:ext uri="{FF2B5EF4-FFF2-40B4-BE49-F238E27FC236}">
                  <a16:creationId xmlns:a16="http://schemas.microsoft.com/office/drawing/2014/main" id="{0AE2027A-8B56-4372-8E6C-35582F7B0850}"/>
                </a:ext>
              </a:extLst>
            </p:cNvPr>
            <p:cNvPicPr>
              <a:picLocks noChangeAspect="1"/>
            </p:cNvPicPr>
            <p:nvPr/>
          </p:nvPicPr>
          <p:blipFill>
            <a:blip r:embed="rId6"/>
            <a:stretch>
              <a:fillRect/>
            </a:stretch>
          </p:blipFill>
          <p:spPr>
            <a:xfrm>
              <a:off x="4670725" y="4287580"/>
              <a:ext cx="311016" cy="317910"/>
            </a:xfrm>
            <a:prstGeom prst="rect">
              <a:avLst/>
            </a:prstGeom>
          </p:spPr>
        </p:pic>
        <p:pic>
          <p:nvPicPr>
            <p:cNvPr id="279" name="Picture 278">
              <a:extLst>
                <a:ext uri="{FF2B5EF4-FFF2-40B4-BE49-F238E27FC236}">
                  <a16:creationId xmlns:a16="http://schemas.microsoft.com/office/drawing/2014/main" id="{9253DC81-2722-415D-8973-800CF2022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8885" y="4269249"/>
              <a:ext cx="313863" cy="313863"/>
            </a:xfrm>
            <a:prstGeom prst="rect">
              <a:avLst/>
            </a:prstGeom>
          </p:spPr>
        </p:pic>
        <p:pic>
          <p:nvPicPr>
            <p:cNvPr id="280" name="Picture 279">
              <a:extLst>
                <a:ext uri="{FF2B5EF4-FFF2-40B4-BE49-F238E27FC236}">
                  <a16:creationId xmlns:a16="http://schemas.microsoft.com/office/drawing/2014/main" id="{9182C4BF-780E-4BF2-86DA-02A9BDBF0AD6}"/>
                </a:ext>
              </a:extLst>
            </p:cNvPr>
            <p:cNvPicPr>
              <a:picLocks noChangeAspect="1"/>
            </p:cNvPicPr>
            <p:nvPr/>
          </p:nvPicPr>
          <p:blipFill>
            <a:blip r:embed="rId6"/>
            <a:stretch>
              <a:fillRect/>
            </a:stretch>
          </p:blipFill>
          <p:spPr>
            <a:xfrm>
              <a:off x="4218975" y="4283325"/>
              <a:ext cx="311016" cy="317910"/>
            </a:xfrm>
            <a:prstGeom prst="rect">
              <a:avLst/>
            </a:prstGeom>
          </p:spPr>
        </p:pic>
        <p:pic>
          <p:nvPicPr>
            <p:cNvPr id="281" name="Picture 280">
              <a:extLst>
                <a:ext uri="{FF2B5EF4-FFF2-40B4-BE49-F238E27FC236}">
                  <a16:creationId xmlns:a16="http://schemas.microsoft.com/office/drawing/2014/main" id="{945B3F47-64C9-4D54-ADEC-92D761E83D99}"/>
                </a:ext>
              </a:extLst>
            </p:cNvPr>
            <p:cNvPicPr>
              <a:picLocks noChangeAspect="1"/>
            </p:cNvPicPr>
            <p:nvPr/>
          </p:nvPicPr>
          <p:blipFill>
            <a:blip r:embed="rId6"/>
            <a:stretch>
              <a:fillRect/>
            </a:stretch>
          </p:blipFill>
          <p:spPr>
            <a:xfrm>
              <a:off x="4445485" y="4289760"/>
              <a:ext cx="311016" cy="317910"/>
            </a:xfrm>
            <a:prstGeom prst="rect">
              <a:avLst/>
            </a:prstGeom>
          </p:spPr>
        </p:pic>
        <p:pic>
          <p:nvPicPr>
            <p:cNvPr id="282" name="Picture 281">
              <a:extLst>
                <a:ext uri="{FF2B5EF4-FFF2-40B4-BE49-F238E27FC236}">
                  <a16:creationId xmlns:a16="http://schemas.microsoft.com/office/drawing/2014/main" id="{22FA2273-F321-42AE-A09F-7EE3E3CB6843}"/>
                </a:ext>
              </a:extLst>
            </p:cNvPr>
            <p:cNvPicPr>
              <a:picLocks noChangeAspect="1"/>
            </p:cNvPicPr>
            <p:nvPr/>
          </p:nvPicPr>
          <p:blipFill>
            <a:blip r:embed="rId5"/>
            <a:stretch>
              <a:fillRect/>
            </a:stretch>
          </p:blipFill>
          <p:spPr>
            <a:xfrm>
              <a:off x="4024025" y="4529470"/>
              <a:ext cx="247508" cy="245909"/>
            </a:xfrm>
            <a:prstGeom prst="rect">
              <a:avLst/>
            </a:prstGeom>
          </p:spPr>
        </p:pic>
        <p:pic>
          <p:nvPicPr>
            <p:cNvPr id="283" name="Picture 282">
              <a:extLst>
                <a:ext uri="{FF2B5EF4-FFF2-40B4-BE49-F238E27FC236}">
                  <a16:creationId xmlns:a16="http://schemas.microsoft.com/office/drawing/2014/main" id="{D6F24B87-4734-48CF-8920-73856F6004B5}"/>
                </a:ext>
              </a:extLst>
            </p:cNvPr>
            <p:cNvPicPr>
              <a:picLocks noChangeAspect="1"/>
            </p:cNvPicPr>
            <p:nvPr/>
          </p:nvPicPr>
          <p:blipFill>
            <a:blip r:embed="rId5"/>
            <a:stretch>
              <a:fillRect/>
            </a:stretch>
          </p:blipFill>
          <p:spPr>
            <a:xfrm>
              <a:off x="4272189" y="4530029"/>
              <a:ext cx="247508" cy="245909"/>
            </a:xfrm>
            <a:prstGeom prst="rect">
              <a:avLst/>
            </a:prstGeom>
          </p:spPr>
        </p:pic>
        <p:pic>
          <p:nvPicPr>
            <p:cNvPr id="284" name="Picture 283">
              <a:extLst>
                <a:ext uri="{FF2B5EF4-FFF2-40B4-BE49-F238E27FC236}">
                  <a16:creationId xmlns:a16="http://schemas.microsoft.com/office/drawing/2014/main" id="{88B22B6E-7AFD-4A23-B8DF-7461C1776691}"/>
                </a:ext>
              </a:extLst>
            </p:cNvPr>
            <p:cNvPicPr>
              <a:picLocks noChangeAspect="1"/>
            </p:cNvPicPr>
            <p:nvPr/>
          </p:nvPicPr>
          <p:blipFill>
            <a:blip r:embed="rId5"/>
            <a:stretch>
              <a:fillRect/>
            </a:stretch>
          </p:blipFill>
          <p:spPr>
            <a:xfrm>
              <a:off x="4491984" y="4534214"/>
              <a:ext cx="247508" cy="245909"/>
            </a:xfrm>
            <a:prstGeom prst="rect">
              <a:avLst/>
            </a:prstGeom>
          </p:spPr>
        </p:pic>
        <p:pic>
          <p:nvPicPr>
            <p:cNvPr id="285" name="Picture 284">
              <a:extLst>
                <a:ext uri="{FF2B5EF4-FFF2-40B4-BE49-F238E27FC236}">
                  <a16:creationId xmlns:a16="http://schemas.microsoft.com/office/drawing/2014/main" id="{5CEBDA92-4ADE-45FB-801B-E2E322B68128}"/>
                </a:ext>
              </a:extLst>
            </p:cNvPr>
            <p:cNvPicPr>
              <a:picLocks noChangeAspect="1"/>
            </p:cNvPicPr>
            <p:nvPr/>
          </p:nvPicPr>
          <p:blipFill>
            <a:blip r:embed="rId5"/>
            <a:stretch>
              <a:fillRect/>
            </a:stretch>
          </p:blipFill>
          <p:spPr>
            <a:xfrm>
              <a:off x="4737905" y="4531664"/>
              <a:ext cx="247508" cy="245909"/>
            </a:xfrm>
            <a:prstGeom prst="rect">
              <a:avLst/>
            </a:prstGeom>
          </p:spPr>
        </p:pic>
        <p:pic>
          <p:nvPicPr>
            <p:cNvPr id="286" name="Picture 285">
              <a:extLst>
                <a:ext uri="{FF2B5EF4-FFF2-40B4-BE49-F238E27FC236}">
                  <a16:creationId xmlns:a16="http://schemas.microsoft.com/office/drawing/2014/main" id="{DEE8AB3A-17F7-4C9A-99E4-5EC1EFE9A37C}"/>
                </a:ext>
              </a:extLst>
            </p:cNvPr>
            <p:cNvPicPr>
              <a:picLocks noChangeAspect="1"/>
            </p:cNvPicPr>
            <p:nvPr/>
          </p:nvPicPr>
          <p:blipFill>
            <a:blip r:embed="rId5"/>
            <a:stretch>
              <a:fillRect/>
            </a:stretch>
          </p:blipFill>
          <p:spPr>
            <a:xfrm>
              <a:off x="4981902" y="4528511"/>
              <a:ext cx="247508" cy="245909"/>
            </a:xfrm>
            <a:prstGeom prst="rect">
              <a:avLst/>
            </a:prstGeom>
          </p:spPr>
        </p:pic>
        <p:pic>
          <p:nvPicPr>
            <p:cNvPr id="287" name="Picture 286">
              <a:extLst>
                <a:ext uri="{FF2B5EF4-FFF2-40B4-BE49-F238E27FC236}">
                  <a16:creationId xmlns:a16="http://schemas.microsoft.com/office/drawing/2014/main" id="{E91D4733-0B91-4485-85F6-5547B7CB1F4C}"/>
                </a:ext>
              </a:extLst>
            </p:cNvPr>
            <p:cNvPicPr>
              <a:picLocks noChangeAspect="1"/>
            </p:cNvPicPr>
            <p:nvPr/>
          </p:nvPicPr>
          <p:blipFill>
            <a:blip r:embed="rId5"/>
            <a:stretch>
              <a:fillRect/>
            </a:stretch>
          </p:blipFill>
          <p:spPr>
            <a:xfrm>
              <a:off x="5194451" y="4534424"/>
              <a:ext cx="247508" cy="245909"/>
            </a:xfrm>
            <a:prstGeom prst="rect">
              <a:avLst/>
            </a:prstGeom>
          </p:spPr>
        </p:pic>
      </p:grpSp>
    </p:spTree>
    <p:extLst>
      <p:ext uri="{BB962C8B-B14F-4D97-AF65-F5344CB8AC3E}">
        <p14:creationId xmlns:p14="http://schemas.microsoft.com/office/powerpoint/2010/main" val="225409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additive="base">
                                        <p:cTn id="11" dur="500" fill="hold"/>
                                        <p:tgtEl>
                                          <p:spTgt spid="136"/>
                                        </p:tgtEl>
                                        <p:attrNameLst>
                                          <p:attrName>ppt_x</p:attrName>
                                        </p:attrNameLst>
                                      </p:cBhvr>
                                      <p:tavLst>
                                        <p:tav tm="0">
                                          <p:val>
                                            <p:strVal val="#ppt_x"/>
                                          </p:val>
                                        </p:tav>
                                        <p:tav tm="100000">
                                          <p:val>
                                            <p:strVal val="#ppt_x"/>
                                          </p:val>
                                        </p:tav>
                                      </p:tavLst>
                                    </p:anim>
                                    <p:anim calcmode="lin" valueType="num">
                                      <p:cBhvr additive="base">
                                        <p:cTn id="12" dur="500" fill="hold"/>
                                        <p:tgtEl>
                                          <p:spTgt spid="1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fill="hold"/>
                                        <p:tgtEl>
                                          <p:spTgt spid="137"/>
                                        </p:tgtEl>
                                        <p:attrNameLst>
                                          <p:attrName>ppt_x</p:attrName>
                                        </p:attrNameLst>
                                      </p:cBhvr>
                                      <p:tavLst>
                                        <p:tav tm="0">
                                          <p:val>
                                            <p:strVal val="#ppt_x"/>
                                          </p:val>
                                        </p:tav>
                                        <p:tav tm="100000">
                                          <p:val>
                                            <p:strVal val="#ppt_x"/>
                                          </p:val>
                                        </p:tav>
                                      </p:tavLst>
                                    </p:anim>
                                    <p:anim calcmode="lin" valueType="num">
                                      <p:cBhvr additive="base">
                                        <p:cTn id="16" dur="500" fill="hold"/>
                                        <p:tgtEl>
                                          <p:spTgt spid="13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 calcmode="lin" valueType="num">
                                      <p:cBhvr additive="base">
                                        <p:cTn id="19" dur="500" fill="hold"/>
                                        <p:tgtEl>
                                          <p:spTgt spid="138"/>
                                        </p:tgtEl>
                                        <p:attrNameLst>
                                          <p:attrName>ppt_x</p:attrName>
                                        </p:attrNameLst>
                                      </p:cBhvr>
                                      <p:tavLst>
                                        <p:tav tm="0">
                                          <p:val>
                                            <p:strVal val="#ppt_x"/>
                                          </p:val>
                                        </p:tav>
                                        <p:tav tm="100000">
                                          <p:val>
                                            <p:strVal val="#ppt_x"/>
                                          </p:val>
                                        </p:tav>
                                      </p:tavLst>
                                    </p:anim>
                                    <p:anim calcmode="lin" valueType="num">
                                      <p:cBhvr additive="base">
                                        <p:cTn id="20"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8" name="Rectangle: Single Corner Rounded 3">
            <a:extLst>
              <a:ext uri="{FF2B5EF4-FFF2-40B4-BE49-F238E27FC236}">
                <a16:creationId xmlns:a16="http://schemas.microsoft.com/office/drawing/2014/main" id="{4069575E-0412-2DEE-4168-179452F8514E}"/>
              </a:ext>
            </a:extLst>
          </p:cNvPr>
          <p:cNvSpPr/>
          <p:nvPr/>
        </p:nvSpPr>
        <p:spPr>
          <a:xfrm>
            <a:off x="723900" y="979884"/>
            <a:ext cx="1090940" cy="800797"/>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Google Shape;108;p4"/>
          <p:cNvSpPr txBox="1">
            <a:spLocks noGrp="1"/>
          </p:cNvSpPr>
          <p:nvPr>
            <p:ph type="title"/>
          </p:nvPr>
        </p:nvSpPr>
        <p:spPr>
          <a:xfrm>
            <a:off x="723899" y="1971470"/>
            <a:ext cx="7966237" cy="798754"/>
          </a:xfrm>
        </p:spPr>
        <p:txBody>
          <a:bodyPr/>
          <a:lstStyle/>
          <a:p>
            <a:pPr lvl="0"/>
            <a:r>
              <a:rPr lang="vi-VN" dirty="0">
                <a:latin typeface="+mn-lt"/>
              </a:rPr>
              <a:t>Kiểm thử và đánh giá</a:t>
            </a:r>
            <a:endParaRPr lang="en-US" dirty="0">
              <a:latin typeface="+mn-lt"/>
            </a:endParaRPr>
          </a:p>
        </p:txBody>
      </p:sp>
      <p:sp>
        <p:nvSpPr>
          <p:cNvPr id="110" name="Google Shape;110;p4"/>
          <p:cNvSpPr txBox="1">
            <a:spLocks noGrp="1"/>
          </p:cNvSpPr>
          <p:nvPr>
            <p:ph type="body" idx="2"/>
          </p:nvPr>
        </p:nvSpPr>
        <p:spPr/>
        <p:txBody>
          <a:bodyPr/>
          <a:lstStyle/>
          <a:p>
            <a:pPr lvl="0"/>
            <a:r>
              <a:rPr lang="en-US" dirty="0">
                <a:latin typeface="+mn-lt"/>
              </a:rPr>
              <a:t>03</a:t>
            </a:r>
          </a:p>
        </p:txBody>
      </p:sp>
    </p:spTree>
    <p:extLst>
      <p:ext uri="{BB962C8B-B14F-4D97-AF65-F5344CB8AC3E}">
        <p14:creationId xmlns:p14="http://schemas.microsoft.com/office/powerpoint/2010/main" val="361597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 calcmode="lin" valueType="num">
                                      <p:cBhvr additive="base">
                                        <p:cTn id="7" dur="500" fill="hold"/>
                                        <p:tgtEl>
                                          <p:spTgt spid="1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800" decel="100000"/>
                                        <p:tgtEl>
                                          <p:spTgt spid="8"/>
                                        </p:tgtEl>
                                      </p:cBhvr>
                                    </p:animEffect>
                                    <p:anim calcmode="lin" valueType="num">
                                      <p:cBhvr>
                                        <p:cTn id="13" dur="800" decel="100000" fill="hold"/>
                                        <p:tgtEl>
                                          <p:spTgt spid="8"/>
                                        </p:tgtEl>
                                        <p:attrNameLst>
                                          <p:attrName>style.rotation</p:attrName>
                                        </p:attrNameLst>
                                      </p:cBhvr>
                                      <p:tavLst>
                                        <p:tav tm="0">
                                          <p:val>
                                            <p:fltVal val="-90"/>
                                          </p:val>
                                        </p:tav>
                                        <p:tav tm="100000">
                                          <p:val>
                                            <p:fltVal val="0"/>
                                          </p:val>
                                        </p:tav>
                                      </p:tavLst>
                                    </p:anim>
                                    <p:anim calcmode="lin" valueType="num">
                                      <p:cBhvr>
                                        <p:cTn id="14" dur="800" decel="100000" fill="hold"/>
                                        <p:tgtEl>
                                          <p:spTgt spid="8"/>
                                        </p:tgtEl>
                                        <p:attrNameLst>
                                          <p:attrName>ppt_x</p:attrName>
                                        </p:attrNameLst>
                                      </p:cBhvr>
                                      <p:tavLst>
                                        <p:tav tm="0">
                                          <p:val>
                                            <p:strVal val="#ppt_x+0.4"/>
                                          </p:val>
                                        </p:tav>
                                        <p:tav tm="100000">
                                          <p:val>
                                            <p:strVal val="#ppt_x-0.05"/>
                                          </p:val>
                                        </p:tav>
                                      </p:tavLst>
                                    </p:anim>
                                    <p:anim calcmode="lin" valueType="num">
                                      <p:cBhvr>
                                        <p:cTn id="15" dur="800" decel="100000" fill="hold"/>
                                        <p:tgtEl>
                                          <p:spTgt spid="8"/>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2" name="Grupo 1">
            <a:extLst>
              <a:ext uri="{FF2B5EF4-FFF2-40B4-BE49-F238E27FC236}">
                <a16:creationId xmlns:a16="http://schemas.microsoft.com/office/drawing/2014/main" id="{75F28332-9FB9-56C7-4B15-E5B3416980E4}"/>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015102F-4B99-57A1-2829-E4A216C645A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8">
              <a:extLst>
                <a:ext uri="{FF2B5EF4-FFF2-40B4-BE49-F238E27FC236}">
                  <a16:creationId xmlns:a16="http://schemas.microsoft.com/office/drawing/2014/main" id="{250988F4-B5B6-F85B-77D8-21657BEB1C6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9">
              <a:extLst>
                <a:ext uri="{FF2B5EF4-FFF2-40B4-BE49-F238E27FC236}">
                  <a16:creationId xmlns:a16="http://schemas.microsoft.com/office/drawing/2014/main" id="{4EAB8CED-61E8-EA45-800F-3F0A6B32DA0F}"/>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60">
              <a:extLst>
                <a:ext uri="{FF2B5EF4-FFF2-40B4-BE49-F238E27FC236}">
                  <a16:creationId xmlns:a16="http://schemas.microsoft.com/office/drawing/2014/main" id="{6C84D548-BE8D-6FBA-0999-68CFEDE2490B}"/>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61">
              <a:extLst>
                <a:ext uri="{FF2B5EF4-FFF2-40B4-BE49-F238E27FC236}">
                  <a16:creationId xmlns:a16="http://schemas.microsoft.com/office/drawing/2014/main" id="{0A9EB24E-D2A2-374D-F80F-4A4EDDDE65E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62">
              <a:extLst>
                <a:ext uri="{FF2B5EF4-FFF2-40B4-BE49-F238E27FC236}">
                  <a16:creationId xmlns:a16="http://schemas.microsoft.com/office/drawing/2014/main" id="{A53CF2B0-F603-3D53-A596-9DE9881A9AF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63">
              <a:extLst>
                <a:ext uri="{FF2B5EF4-FFF2-40B4-BE49-F238E27FC236}">
                  <a16:creationId xmlns:a16="http://schemas.microsoft.com/office/drawing/2014/main" id="{4678BC17-7A7C-8241-43E7-A09E9AC88E5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64">
              <a:extLst>
                <a:ext uri="{FF2B5EF4-FFF2-40B4-BE49-F238E27FC236}">
                  <a16:creationId xmlns:a16="http://schemas.microsoft.com/office/drawing/2014/main" id="{C91904B7-C386-5924-905D-B082B60DA1E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5">
              <a:extLst>
                <a:ext uri="{FF2B5EF4-FFF2-40B4-BE49-F238E27FC236}">
                  <a16:creationId xmlns:a16="http://schemas.microsoft.com/office/drawing/2014/main" id="{BB914137-EA13-87D5-5DB6-B230E250DF1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7">
              <a:extLst>
                <a:ext uri="{FF2B5EF4-FFF2-40B4-BE49-F238E27FC236}">
                  <a16:creationId xmlns:a16="http://schemas.microsoft.com/office/drawing/2014/main" id="{4742C9C2-608E-692F-BB09-57128367389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8">
              <a:extLst>
                <a:ext uri="{FF2B5EF4-FFF2-40B4-BE49-F238E27FC236}">
                  <a16:creationId xmlns:a16="http://schemas.microsoft.com/office/drawing/2014/main" id="{536B8F9C-F0E8-3890-EF5B-50BA00B36D14}"/>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Oval 379">
              <a:extLst>
                <a:ext uri="{FF2B5EF4-FFF2-40B4-BE49-F238E27FC236}">
                  <a16:creationId xmlns:a16="http://schemas.microsoft.com/office/drawing/2014/main" id="{44768065-8438-AE75-63D6-6DBDD77D85D9}"/>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Oval 380">
              <a:extLst>
                <a:ext uri="{FF2B5EF4-FFF2-40B4-BE49-F238E27FC236}">
                  <a16:creationId xmlns:a16="http://schemas.microsoft.com/office/drawing/2014/main" id="{72D4F311-BE56-9069-27AD-E2C89AD2B8D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1">
              <a:extLst>
                <a:ext uri="{FF2B5EF4-FFF2-40B4-BE49-F238E27FC236}">
                  <a16:creationId xmlns:a16="http://schemas.microsoft.com/office/drawing/2014/main" id="{1C5B0E32-51A4-3BE7-4707-6BDF36C2B1A9}"/>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2">
              <a:extLst>
                <a:ext uri="{FF2B5EF4-FFF2-40B4-BE49-F238E27FC236}">
                  <a16:creationId xmlns:a16="http://schemas.microsoft.com/office/drawing/2014/main" id="{79E9EF0E-F07F-9F1E-3D8B-D41210AAC5C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3">
              <a:extLst>
                <a:ext uri="{FF2B5EF4-FFF2-40B4-BE49-F238E27FC236}">
                  <a16:creationId xmlns:a16="http://schemas.microsoft.com/office/drawing/2014/main" id="{972DFF73-5904-6E5A-3505-C28A7A6FDC8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4">
              <a:extLst>
                <a:ext uri="{FF2B5EF4-FFF2-40B4-BE49-F238E27FC236}">
                  <a16:creationId xmlns:a16="http://schemas.microsoft.com/office/drawing/2014/main" id="{12E19EF4-94BC-CE4F-A985-57E4D354CFE1}"/>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5">
              <a:extLst>
                <a:ext uri="{FF2B5EF4-FFF2-40B4-BE49-F238E27FC236}">
                  <a16:creationId xmlns:a16="http://schemas.microsoft.com/office/drawing/2014/main" id="{01352EA4-E9A5-FD33-6D6F-2D35E23DC118}"/>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97">
              <a:extLst>
                <a:ext uri="{FF2B5EF4-FFF2-40B4-BE49-F238E27FC236}">
                  <a16:creationId xmlns:a16="http://schemas.microsoft.com/office/drawing/2014/main" id="{4ABA7B97-421B-10BD-0907-77271FA4F2A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98">
              <a:extLst>
                <a:ext uri="{FF2B5EF4-FFF2-40B4-BE49-F238E27FC236}">
                  <a16:creationId xmlns:a16="http://schemas.microsoft.com/office/drawing/2014/main" id="{C971D612-B534-A887-C442-3E2A8DF0021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Oval 399">
              <a:extLst>
                <a:ext uri="{FF2B5EF4-FFF2-40B4-BE49-F238E27FC236}">
                  <a16:creationId xmlns:a16="http://schemas.microsoft.com/office/drawing/2014/main" id="{E7BA39A6-6E4E-654D-9A10-FB4A02CFC8E4}"/>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400">
              <a:extLst>
                <a:ext uri="{FF2B5EF4-FFF2-40B4-BE49-F238E27FC236}">
                  <a16:creationId xmlns:a16="http://schemas.microsoft.com/office/drawing/2014/main" id="{42521440-F042-D267-2E68-1D377B00B7C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401">
              <a:extLst>
                <a:ext uri="{FF2B5EF4-FFF2-40B4-BE49-F238E27FC236}">
                  <a16:creationId xmlns:a16="http://schemas.microsoft.com/office/drawing/2014/main" id="{DE249E6D-5F00-09DB-7723-FA5B15A93EC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402">
              <a:extLst>
                <a:ext uri="{FF2B5EF4-FFF2-40B4-BE49-F238E27FC236}">
                  <a16:creationId xmlns:a16="http://schemas.microsoft.com/office/drawing/2014/main" id="{47C9754E-5BFD-E9D7-0B38-553FB7AF6EC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403">
              <a:extLst>
                <a:ext uri="{FF2B5EF4-FFF2-40B4-BE49-F238E27FC236}">
                  <a16:creationId xmlns:a16="http://schemas.microsoft.com/office/drawing/2014/main" id="{D68B6014-6AFD-1071-36A3-B3B841AE2AE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404">
              <a:extLst>
                <a:ext uri="{FF2B5EF4-FFF2-40B4-BE49-F238E27FC236}">
                  <a16:creationId xmlns:a16="http://schemas.microsoft.com/office/drawing/2014/main" id="{06ACB4F6-B217-4A4A-FE4F-42655A8099C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405">
              <a:extLst>
                <a:ext uri="{FF2B5EF4-FFF2-40B4-BE49-F238E27FC236}">
                  <a16:creationId xmlns:a16="http://schemas.microsoft.com/office/drawing/2014/main" id="{6A82BED0-FC64-0EF5-B3C4-FF62C7318D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418">
              <a:extLst>
                <a:ext uri="{FF2B5EF4-FFF2-40B4-BE49-F238E27FC236}">
                  <a16:creationId xmlns:a16="http://schemas.microsoft.com/office/drawing/2014/main" id="{C9C6E60B-B110-3227-3922-2F838DAB031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419">
              <a:extLst>
                <a:ext uri="{FF2B5EF4-FFF2-40B4-BE49-F238E27FC236}">
                  <a16:creationId xmlns:a16="http://schemas.microsoft.com/office/drawing/2014/main" id="{B5BA9807-B884-9078-73E8-25070EDBD79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420">
              <a:extLst>
                <a:ext uri="{FF2B5EF4-FFF2-40B4-BE49-F238E27FC236}">
                  <a16:creationId xmlns:a16="http://schemas.microsoft.com/office/drawing/2014/main" id="{1FC61DF2-6A1B-E5F9-D6A4-2D1FEF81D686}"/>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421">
              <a:extLst>
                <a:ext uri="{FF2B5EF4-FFF2-40B4-BE49-F238E27FC236}">
                  <a16:creationId xmlns:a16="http://schemas.microsoft.com/office/drawing/2014/main" id="{439C43F3-FC84-A807-8213-28209B6179E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422">
              <a:extLst>
                <a:ext uri="{FF2B5EF4-FFF2-40B4-BE49-F238E27FC236}">
                  <a16:creationId xmlns:a16="http://schemas.microsoft.com/office/drawing/2014/main" id="{99C8C7B2-9636-AC06-CCBF-51F7F38000B6}"/>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Oval 423">
              <a:extLst>
                <a:ext uri="{FF2B5EF4-FFF2-40B4-BE49-F238E27FC236}">
                  <a16:creationId xmlns:a16="http://schemas.microsoft.com/office/drawing/2014/main" id="{99AAA264-5744-28EC-D10B-51DCACF5651D}"/>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424">
              <a:extLst>
                <a:ext uri="{FF2B5EF4-FFF2-40B4-BE49-F238E27FC236}">
                  <a16:creationId xmlns:a16="http://schemas.microsoft.com/office/drawing/2014/main" id="{1FB0A220-E930-3250-1620-81CC2FDBB1A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425">
              <a:extLst>
                <a:ext uri="{FF2B5EF4-FFF2-40B4-BE49-F238E27FC236}">
                  <a16:creationId xmlns:a16="http://schemas.microsoft.com/office/drawing/2014/main" id="{D80BD686-D806-51FB-70E7-C64E669A81B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426">
              <a:extLst>
                <a:ext uri="{FF2B5EF4-FFF2-40B4-BE49-F238E27FC236}">
                  <a16:creationId xmlns:a16="http://schemas.microsoft.com/office/drawing/2014/main" id="{2806EB83-A338-5B52-DA93-DBB0E7ABB803}"/>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438">
              <a:extLst>
                <a:ext uri="{FF2B5EF4-FFF2-40B4-BE49-F238E27FC236}">
                  <a16:creationId xmlns:a16="http://schemas.microsoft.com/office/drawing/2014/main" id="{F46D485F-B0A0-0D34-77A8-06E725B6F7F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439">
              <a:extLst>
                <a:ext uri="{FF2B5EF4-FFF2-40B4-BE49-F238E27FC236}">
                  <a16:creationId xmlns:a16="http://schemas.microsoft.com/office/drawing/2014/main" id="{519E02D6-2FA5-9C8A-C612-157B5B48E75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440">
              <a:extLst>
                <a:ext uri="{FF2B5EF4-FFF2-40B4-BE49-F238E27FC236}">
                  <a16:creationId xmlns:a16="http://schemas.microsoft.com/office/drawing/2014/main" id="{2D764842-B23B-C0C9-67D8-DB26D4B33CB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441">
              <a:extLst>
                <a:ext uri="{FF2B5EF4-FFF2-40B4-BE49-F238E27FC236}">
                  <a16:creationId xmlns:a16="http://schemas.microsoft.com/office/drawing/2014/main" id="{35743773-847F-1426-2909-B261004ABFEC}"/>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42">
              <a:extLst>
                <a:ext uri="{FF2B5EF4-FFF2-40B4-BE49-F238E27FC236}">
                  <a16:creationId xmlns:a16="http://schemas.microsoft.com/office/drawing/2014/main" id="{86BE6251-6C48-E714-50F3-311265FB95D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Oval 443">
              <a:extLst>
                <a:ext uri="{FF2B5EF4-FFF2-40B4-BE49-F238E27FC236}">
                  <a16:creationId xmlns:a16="http://schemas.microsoft.com/office/drawing/2014/main" id="{C0A71765-8AEC-FE6B-E6EE-03BA817CE735}"/>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444">
              <a:extLst>
                <a:ext uri="{FF2B5EF4-FFF2-40B4-BE49-F238E27FC236}">
                  <a16:creationId xmlns:a16="http://schemas.microsoft.com/office/drawing/2014/main" id="{F77ED4E7-D1A6-4ED0-AD4B-E61B033C4132}"/>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445">
              <a:extLst>
                <a:ext uri="{FF2B5EF4-FFF2-40B4-BE49-F238E27FC236}">
                  <a16:creationId xmlns:a16="http://schemas.microsoft.com/office/drawing/2014/main" id="{F165808C-1928-06AF-CE02-CA6047F40C6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446">
              <a:extLst>
                <a:ext uri="{FF2B5EF4-FFF2-40B4-BE49-F238E27FC236}">
                  <a16:creationId xmlns:a16="http://schemas.microsoft.com/office/drawing/2014/main" id="{75061765-DA4D-4305-C57F-F1CEA948E99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458">
              <a:extLst>
                <a:ext uri="{FF2B5EF4-FFF2-40B4-BE49-F238E27FC236}">
                  <a16:creationId xmlns:a16="http://schemas.microsoft.com/office/drawing/2014/main" id="{85DC8E40-8EEE-B543-7D55-EF3692FEBD3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459">
              <a:extLst>
                <a:ext uri="{FF2B5EF4-FFF2-40B4-BE49-F238E27FC236}">
                  <a16:creationId xmlns:a16="http://schemas.microsoft.com/office/drawing/2014/main" id="{D4FF938E-5C08-1F2F-118A-37773A61A29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460">
              <a:extLst>
                <a:ext uri="{FF2B5EF4-FFF2-40B4-BE49-F238E27FC236}">
                  <a16:creationId xmlns:a16="http://schemas.microsoft.com/office/drawing/2014/main" id="{257217F7-23EC-079D-3AB9-25F64A2E38D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461">
              <a:extLst>
                <a:ext uri="{FF2B5EF4-FFF2-40B4-BE49-F238E27FC236}">
                  <a16:creationId xmlns:a16="http://schemas.microsoft.com/office/drawing/2014/main" id="{938066A2-2606-A76F-FA7D-66E88162B450}"/>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62">
              <a:extLst>
                <a:ext uri="{FF2B5EF4-FFF2-40B4-BE49-F238E27FC236}">
                  <a16:creationId xmlns:a16="http://schemas.microsoft.com/office/drawing/2014/main" id="{41B04CFD-12F5-F616-40AF-0F07A8B698E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63">
              <a:extLst>
                <a:ext uri="{FF2B5EF4-FFF2-40B4-BE49-F238E27FC236}">
                  <a16:creationId xmlns:a16="http://schemas.microsoft.com/office/drawing/2014/main" id="{81D2C0BA-E2A1-E4F4-D0C0-A8093A4DF42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64">
              <a:extLst>
                <a:ext uri="{FF2B5EF4-FFF2-40B4-BE49-F238E27FC236}">
                  <a16:creationId xmlns:a16="http://schemas.microsoft.com/office/drawing/2014/main" id="{9B25DCC9-9F98-FDEF-C71A-58FB0C3F014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65">
              <a:extLst>
                <a:ext uri="{FF2B5EF4-FFF2-40B4-BE49-F238E27FC236}">
                  <a16:creationId xmlns:a16="http://schemas.microsoft.com/office/drawing/2014/main" id="{89DD0ECC-102A-BAF2-FF07-AAA06A5C7D8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66">
              <a:extLst>
                <a:ext uri="{FF2B5EF4-FFF2-40B4-BE49-F238E27FC236}">
                  <a16:creationId xmlns:a16="http://schemas.microsoft.com/office/drawing/2014/main" id="{CC35C2AA-9CA3-5ABE-B195-EB84454B197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478">
              <a:extLst>
                <a:ext uri="{FF2B5EF4-FFF2-40B4-BE49-F238E27FC236}">
                  <a16:creationId xmlns:a16="http://schemas.microsoft.com/office/drawing/2014/main" id="{88C2C4BB-0279-23F7-82E6-89E9DA236A3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479">
              <a:extLst>
                <a:ext uri="{FF2B5EF4-FFF2-40B4-BE49-F238E27FC236}">
                  <a16:creationId xmlns:a16="http://schemas.microsoft.com/office/drawing/2014/main" id="{8F9ACCEF-994B-ED88-D670-715577FEA8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480">
              <a:extLst>
                <a:ext uri="{FF2B5EF4-FFF2-40B4-BE49-F238E27FC236}">
                  <a16:creationId xmlns:a16="http://schemas.microsoft.com/office/drawing/2014/main" id="{2931D989-9D2D-CC97-F0C0-0CDEF02C26D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481">
              <a:extLst>
                <a:ext uri="{FF2B5EF4-FFF2-40B4-BE49-F238E27FC236}">
                  <a16:creationId xmlns:a16="http://schemas.microsoft.com/office/drawing/2014/main" id="{CFDADEFF-A640-1D23-83F1-8A0BDCA0859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482">
              <a:extLst>
                <a:ext uri="{FF2B5EF4-FFF2-40B4-BE49-F238E27FC236}">
                  <a16:creationId xmlns:a16="http://schemas.microsoft.com/office/drawing/2014/main" id="{BA9A698C-677C-248F-AE10-8181AE1B02D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483">
              <a:extLst>
                <a:ext uri="{FF2B5EF4-FFF2-40B4-BE49-F238E27FC236}">
                  <a16:creationId xmlns:a16="http://schemas.microsoft.com/office/drawing/2014/main" id="{1A1C9D10-D20A-8A9F-6C3B-6CEDFA573DC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484">
              <a:extLst>
                <a:ext uri="{FF2B5EF4-FFF2-40B4-BE49-F238E27FC236}">
                  <a16:creationId xmlns:a16="http://schemas.microsoft.com/office/drawing/2014/main" id="{7498548A-2CB2-2B30-18A0-0E870C628AC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485">
              <a:extLst>
                <a:ext uri="{FF2B5EF4-FFF2-40B4-BE49-F238E27FC236}">
                  <a16:creationId xmlns:a16="http://schemas.microsoft.com/office/drawing/2014/main" id="{66111AA8-8F17-2341-5600-5BA6C2A37B35}"/>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Oval 486">
              <a:extLst>
                <a:ext uri="{FF2B5EF4-FFF2-40B4-BE49-F238E27FC236}">
                  <a16:creationId xmlns:a16="http://schemas.microsoft.com/office/drawing/2014/main" id="{630C837F-F727-E07D-943B-576A3B55E638}"/>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Oval 498">
              <a:extLst>
                <a:ext uri="{FF2B5EF4-FFF2-40B4-BE49-F238E27FC236}">
                  <a16:creationId xmlns:a16="http://schemas.microsoft.com/office/drawing/2014/main" id="{F9B76043-102A-30F4-16C1-0577292E2780}"/>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Oval 499">
              <a:extLst>
                <a:ext uri="{FF2B5EF4-FFF2-40B4-BE49-F238E27FC236}">
                  <a16:creationId xmlns:a16="http://schemas.microsoft.com/office/drawing/2014/main" id="{B10624DB-13CC-2536-7999-EEC7CF5C10C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00">
              <a:extLst>
                <a:ext uri="{FF2B5EF4-FFF2-40B4-BE49-F238E27FC236}">
                  <a16:creationId xmlns:a16="http://schemas.microsoft.com/office/drawing/2014/main" id="{6A3BDCE4-5381-C3E4-1CC3-524078674070}"/>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01">
              <a:extLst>
                <a:ext uri="{FF2B5EF4-FFF2-40B4-BE49-F238E27FC236}">
                  <a16:creationId xmlns:a16="http://schemas.microsoft.com/office/drawing/2014/main" id="{58CD9855-A6A4-CC02-3CF3-297A888DEE2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02">
              <a:extLst>
                <a:ext uri="{FF2B5EF4-FFF2-40B4-BE49-F238E27FC236}">
                  <a16:creationId xmlns:a16="http://schemas.microsoft.com/office/drawing/2014/main" id="{E4FA00EE-0D6B-D737-3925-ECDCD4C4C6CA}"/>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03">
              <a:extLst>
                <a:ext uri="{FF2B5EF4-FFF2-40B4-BE49-F238E27FC236}">
                  <a16:creationId xmlns:a16="http://schemas.microsoft.com/office/drawing/2014/main" id="{CA38BA29-80EF-FC02-B981-D886427E876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504">
              <a:extLst>
                <a:ext uri="{FF2B5EF4-FFF2-40B4-BE49-F238E27FC236}">
                  <a16:creationId xmlns:a16="http://schemas.microsoft.com/office/drawing/2014/main" id="{05E40B12-9037-8D21-3458-389300373D7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505">
              <a:extLst>
                <a:ext uri="{FF2B5EF4-FFF2-40B4-BE49-F238E27FC236}">
                  <a16:creationId xmlns:a16="http://schemas.microsoft.com/office/drawing/2014/main" id="{E72EFA8B-9FDC-2D13-9B0D-DCD1DC6D449F}"/>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506">
              <a:extLst>
                <a:ext uri="{FF2B5EF4-FFF2-40B4-BE49-F238E27FC236}">
                  <a16:creationId xmlns:a16="http://schemas.microsoft.com/office/drawing/2014/main" id="{CF0E457F-7853-51DD-F0B0-95BAFA7B3787}"/>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518">
              <a:extLst>
                <a:ext uri="{FF2B5EF4-FFF2-40B4-BE49-F238E27FC236}">
                  <a16:creationId xmlns:a16="http://schemas.microsoft.com/office/drawing/2014/main" id="{1576A3BA-CD5B-37C9-9DF5-A4C79D016364}"/>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519">
              <a:extLst>
                <a:ext uri="{FF2B5EF4-FFF2-40B4-BE49-F238E27FC236}">
                  <a16:creationId xmlns:a16="http://schemas.microsoft.com/office/drawing/2014/main" id="{06880CF8-5943-D23D-B5F2-0CD1AB80D64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520">
              <a:extLst>
                <a:ext uri="{FF2B5EF4-FFF2-40B4-BE49-F238E27FC236}">
                  <a16:creationId xmlns:a16="http://schemas.microsoft.com/office/drawing/2014/main" id="{A3E174FB-A45B-09A6-D4D1-06D7E95ECAB3}"/>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521">
              <a:extLst>
                <a:ext uri="{FF2B5EF4-FFF2-40B4-BE49-F238E27FC236}">
                  <a16:creationId xmlns:a16="http://schemas.microsoft.com/office/drawing/2014/main" id="{FF6EF676-6E1D-DE92-2124-D833C689FF9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8" name="Freeform 522">
              <a:extLst>
                <a:ext uri="{FF2B5EF4-FFF2-40B4-BE49-F238E27FC236}">
                  <a16:creationId xmlns:a16="http://schemas.microsoft.com/office/drawing/2014/main" id="{B741EDE7-EAC9-16D7-4A22-1A2C77ED9847}"/>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523">
              <a:extLst>
                <a:ext uri="{FF2B5EF4-FFF2-40B4-BE49-F238E27FC236}">
                  <a16:creationId xmlns:a16="http://schemas.microsoft.com/office/drawing/2014/main" id="{17050C9A-6C6E-1E6A-0A70-FA50A26634FC}"/>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524">
              <a:extLst>
                <a:ext uri="{FF2B5EF4-FFF2-40B4-BE49-F238E27FC236}">
                  <a16:creationId xmlns:a16="http://schemas.microsoft.com/office/drawing/2014/main" id="{2F4E8F64-35E7-1E3B-F880-3D267E8AEE9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525">
              <a:extLst>
                <a:ext uri="{FF2B5EF4-FFF2-40B4-BE49-F238E27FC236}">
                  <a16:creationId xmlns:a16="http://schemas.microsoft.com/office/drawing/2014/main" id="{211CB874-B910-768F-70D2-7798AB9852D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2" name="Freeform 526">
              <a:extLst>
                <a:ext uri="{FF2B5EF4-FFF2-40B4-BE49-F238E27FC236}">
                  <a16:creationId xmlns:a16="http://schemas.microsoft.com/office/drawing/2014/main" id="{18DF2BDE-3CBA-9355-B031-A99C91BB666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538">
              <a:extLst>
                <a:ext uri="{FF2B5EF4-FFF2-40B4-BE49-F238E27FC236}">
                  <a16:creationId xmlns:a16="http://schemas.microsoft.com/office/drawing/2014/main" id="{3EF67B3E-0F95-E04A-96AC-6EC4D68F4D14}"/>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539">
              <a:extLst>
                <a:ext uri="{FF2B5EF4-FFF2-40B4-BE49-F238E27FC236}">
                  <a16:creationId xmlns:a16="http://schemas.microsoft.com/office/drawing/2014/main" id="{5A008363-D9EB-C6F5-6587-C514795A0C7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Oval 540">
              <a:extLst>
                <a:ext uri="{FF2B5EF4-FFF2-40B4-BE49-F238E27FC236}">
                  <a16:creationId xmlns:a16="http://schemas.microsoft.com/office/drawing/2014/main" id="{CC6EE4F3-8370-FC78-51CE-111BE026E91B}"/>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Oval 541">
              <a:extLst>
                <a:ext uri="{FF2B5EF4-FFF2-40B4-BE49-F238E27FC236}">
                  <a16:creationId xmlns:a16="http://schemas.microsoft.com/office/drawing/2014/main" id="{D770198F-92FC-F7E3-9745-4E57351A077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542">
              <a:extLst>
                <a:ext uri="{FF2B5EF4-FFF2-40B4-BE49-F238E27FC236}">
                  <a16:creationId xmlns:a16="http://schemas.microsoft.com/office/drawing/2014/main" id="{80DB5345-EBF3-4AC5-E802-746BB966C680}"/>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 name="Freeform 543">
              <a:extLst>
                <a:ext uri="{FF2B5EF4-FFF2-40B4-BE49-F238E27FC236}">
                  <a16:creationId xmlns:a16="http://schemas.microsoft.com/office/drawing/2014/main" id="{6F53C57B-10FC-3951-B9EB-426CBA7F44B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544">
              <a:extLst>
                <a:ext uri="{FF2B5EF4-FFF2-40B4-BE49-F238E27FC236}">
                  <a16:creationId xmlns:a16="http://schemas.microsoft.com/office/drawing/2014/main" id="{096BB954-B033-85C6-D9D0-8BCB852A305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545">
              <a:extLst>
                <a:ext uri="{FF2B5EF4-FFF2-40B4-BE49-F238E27FC236}">
                  <a16:creationId xmlns:a16="http://schemas.microsoft.com/office/drawing/2014/main" id="{62636465-3E98-D590-14DB-13675AF9A25E}"/>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46">
              <a:extLst>
                <a:ext uri="{FF2B5EF4-FFF2-40B4-BE49-F238E27FC236}">
                  <a16:creationId xmlns:a16="http://schemas.microsoft.com/office/drawing/2014/main" id="{605BDC6C-3460-4679-2776-3D5BD8825AD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58">
              <a:extLst>
                <a:ext uri="{FF2B5EF4-FFF2-40B4-BE49-F238E27FC236}">
                  <a16:creationId xmlns:a16="http://schemas.microsoft.com/office/drawing/2014/main" id="{948EA8D0-4D7E-0FBE-86B0-D9B6009808D2}"/>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59">
              <a:extLst>
                <a:ext uri="{FF2B5EF4-FFF2-40B4-BE49-F238E27FC236}">
                  <a16:creationId xmlns:a16="http://schemas.microsoft.com/office/drawing/2014/main" id="{ED895A97-5771-5401-F43F-B0621218826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Oval 560">
              <a:extLst>
                <a:ext uri="{FF2B5EF4-FFF2-40B4-BE49-F238E27FC236}">
                  <a16:creationId xmlns:a16="http://schemas.microsoft.com/office/drawing/2014/main" id="{0D2BA557-747E-F051-347E-608A3F03FD69}"/>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Oval 561">
              <a:extLst>
                <a:ext uri="{FF2B5EF4-FFF2-40B4-BE49-F238E27FC236}">
                  <a16:creationId xmlns:a16="http://schemas.microsoft.com/office/drawing/2014/main" id="{2D18EEC6-DE38-814C-3A6B-45608BCC3F0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562">
              <a:extLst>
                <a:ext uri="{FF2B5EF4-FFF2-40B4-BE49-F238E27FC236}">
                  <a16:creationId xmlns:a16="http://schemas.microsoft.com/office/drawing/2014/main" id="{2D005326-1FF4-CA80-9A97-98307A16D60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563">
              <a:extLst>
                <a:ext uri="{FF2B5EF4-FFF2-40B4-BE49-F238E27FC236}">
                  <a16:creationId xmlns:a16="http://schemas.microsoft.com/office/drawing/2014/main" id="{4036BFB1-7C8E-AED7-C781-3936E0935D7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564">
              <a:extLst>
                <a:ext uri="{FF2B5EF4-FFF2-40B4-BE49-F238E27FC236}">
                  <a16:creationId xmlns:a16="http://schemas.microsoft.com/office/drawing/2014/main" id="{F78467D2-14FB-5862-F0B0-E37ECB3970F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565">
              <a:extLst>
                <a:ext uri="{FF2B5EF4-FFF2-40B4-BE49-F238E27FC236}">
                  <a16:creationId xmlns:a16="http://schemas.microsoft.com/office/drawing/2014/main" id="{7423615B-382D-4FCF-5B8B-AF180F511EB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566">
              <a:extLst>
                <a:ext uri="{FF2B5EF4-FFF2-40B4-BE49-F238E27FC236}">
                  <a16:creationId xmlns:a16="http://schemas.microsoft.com/office/drawing/2014/main" id="{02F65D18-3136-4CE6-313A-D622AE91C711}"/>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Freeform 578">
              <a:extLst>
                <a:ext uri="{FF2B5EF4-FFF2-40B4-BE49-F238E27FC236}">
                  <a16:creationId xmlns:a16="http://schemas.microsoft.com/office/drawing/2014/main" id="{A61AF5BF-1901-96BC-6D90-F6190FD7555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579">
              <a:extLst>
                <a:ext uri="{FF2B5EF4-FFF2-40B4-BE49-F238E27FC236}">
                  <a16:creationId xmlns:a16="http://schemas.microsoft.com/office/drawing/2014/main" id="{34160623-06A3-437A-2D68-5F1E98C18E7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580">
              <a:extLst>
                <a:ext uri="{FF2B5EF4-FFF2-40B4-BE49-F238E27FC236}">
                  <a16:creationId xmlns:a16="http://schemas.microsoft.com/office/drawing/2014/main" id="{4EE8ADAE-0CDC-3BA2-C030-89E7E33F0DB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581">
              <a:extLst>
                <a:ext uri="{FF2B5EF4-FFF2-40B4-BE49-F238E27FC236}">
                  <a16:creationId xmlns:a16="http://schemas.microsoft.com/office/drawing/2014/main" id="{28C81187-7DDA-38A1-8E76-3C73A151E517}"/>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582">
              <a:extLst>
                <a:ext uri="{FF2B5EF4-FFF2-40B4-BE49-F238E27FC236}">
                  <a16:creationId xmlns:a16="http://schemas.microsoft.com/office/drawing/2014/main" id="{FBCF3FF3-E39E-D81C-AC58-8A8E7A292E98}"/>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Oval 583">
              <a:extLst>
                <a:ext uri="{FF2B5EF4-FFF2-40B4-BE49-F238E27FC236}">
                  <a16:creationId xmlns:a16="http://schemas.microsoft.com/office/drawing/2014/main" id="{A998484E-3692-1A3D-D808-22F3B199973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Freeform 584">
              <a:extLst>
                <a:ext uri="{FF2B5EF4-FFF2-40B4-BE49-F238E27FC236}">
                  <a16:creationId xmlns:a16="http://schemas.microsoft.com/office/drawing/2014/main" id="{E0C67BE3-ED65-135F-2552-874645F07AA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585">
              <a:extLst>
                <a:ext uri="{FF2B5EF4-FFF2-40B4-BE49-F238E27FC236}">
                  <a16:creationId xmlns:a16="http://schemas.microsoft.com/office/drawing/2014/main" id="{7DA30882-386B-72AB-B7B7-3D2C7A48B9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586">
              <a:extLst>
                <a:ext uri="{FF2B5EF4-FFF2-40B4-BE49-F238E27FC236}">
                  <a16:creationId xmlns:a16="http://schemas.microsoft.com/office/drawing/2014/main" id="{8EC38D66-40C9-3A96-2515-9E9A6C3C1EB7}"/>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598">
              <a:extLst>
                <a:ext uri="{FF2B5EF4-FFF2-40B4-BE49-F238E27FC236}">
                  <a16:creationId xmlns:a16="http://schemas.microsoft.com/office/drawing/2014/main" id="{741430A8-636F-5884-0AAA-41A6A1B29FBC}"/>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599">
              <a:extLst>
                <a:ext uri="{FF2B5EF4-FFF2-40B4-BE49-F238E27FC236}">
                  <a16:creationId xmlns:a16="http://schemas.microsoft.com/office/drawing/2014/main" id="{CD67CD63-DFBF-CED9-D718-937A3A8801B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600">
              <a:extLst>
                <a:ext uri="{FF2B5EF4-FFF2-40B4-BE49-F238E27FC236}">
                  <a16:creationId xmlns:a16="http://schemas.microsoft.com/office/drawing/2014/main" id="{18BB1E91-26C7-1CDA-3BA0-157193C4A2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Freeform 601">
              <a:extLst>
                <a:ext uri="{FF2B5EF4-FFF2-40B4-BE49-F238E27FC236}">
                  <a16:creationId xmlns:a16="http://schemas.microsoft.com/office/drawing/2014/main" id="{E9AC36B6-D616-CEF9-65A7-C16FC90103A7}"/>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Freeform 602">
              <a:extLst>
                <a:ext uri="{FF2B5EF4-FFF2-40B4-BE49-F238E27FC236}">
                  <a16:creationId xmlns:a16="http://schemas.microsoft.com/office/drawing/2014/main" id="{495DF37B-278C-6A8D-7772-FD21425F3E3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Oval 603">
              <a:extLst>
                <a:ext uri="{FF2B5EF4-FFF2-40B4-BE49-F238E27FC236}">
                  <a16:creationId xmlns:a16="http://schemas.microsoft.com/office/drawing/2014/main" id="{30D158E5-50E3-B3A3-9295-0BD986DC8035}"/>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Oval 604">
              <a:extLst>
                <a:ext uri="{FF2B5EF4-FFF2-40B4-BE49-F238E27FC236}">
                  <a16:creationId xmlns:a16="http://schemas.microsoft.com/office/drawing/2014/main" id="{41406440-072E-0F8F-9FDB-DA56AFDAC4E6}"/>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605">
              <a:extLst>
                <a:ext uri="{FF2B5EF4-FFF2-40B4-BE49-F238E27FC236}">
                  <a16:creationId xmlns:a16="http://schemas.microsoft.com/office/drawing/2014/main" id="{1AB5AF0C-74BF-1ABC-4253-B6B6395CE67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606">
              <a:extLst>
                <a:ext uri="{FF2B5EF4-FFF2-40B4-BE49-F238E27FC236}">
                  <a16:creationId xmlns:a16="http://schemas.microsoft.com/office/drawing/2014/main" id="{3660DCDE-BD71-DA66-C226-2558CDE83C3E}"/>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534" name="Title 533">
            <a:extLst>
              <a:ext uri="{FF2B5EF4-FFF2-40B4-BE49-F238E27FC236}">
                <a16:creationId xmlns:a16="http://schemas.microsoft.com/office/drawing/2014/main" id="{14B02F81-9C94-4B19-8998-0E6EF2271ABE}"/>
              </a:ext>
            </a:extLst>
          </p:cNvPr>
          <p:cNvSpPr>
            <a:spLocks noGrp="1"/>
          </p:cNvSpPr>
          <p:nvPr>
            <p:ph type="title"/>
          </p:nvPr>
        </p:nvSpPr>
        <p:spPr/>
        <p:txBody>
          <a:bodyPr/>
          <a:lstStyle/>
          <a:p>
            <a:r>
              <a:rPr lang="vi-VN" dirty="0">
                <a:latin typeface="+mn-lt"/>
              </a:rPr>
              <a:t>Hướng dẫn sử dụng</a:t>
            </a:r>
          </a:p>
        </p:txBody>
      </p:sp>
      <p:cxnSp>
        <p:nvCxnSpPr>
          <p:cNvPr id="288" name="Connector: Elbow 287">
            <a:extLst>
              <a:ext uri="{FF2B5EF4-FFF2-40B4-BE49-F238E27FC236}">
                <a16:creationId xmlns:a16="http://schemas.microsoft.com/office/drawing/2014/main" id="{9C7AAE73-65BF-4861-90B8-435EF1ECF747}"/>
              </a:ext>
            </a:extLst>
          </p:cNvPr>
          <p:cNvCxnSpPr>
            <a:cxnSpLocks/>
          </p:cNvCxnSpPr>
          <p:nvPr/>
        </p:nvCxnSpPr>
        <p:spPr>
          <a:xfrm>
            <a:off x="2656893" y="2096262"/>
            <a:ext cx="518772" cy="421097"/>
          </a:xfrm>
          <a:prstGeom prst="bentConnector2">
            <a:avLst/>
          </a:prstGeom>
          <a:ln w="76200">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289" name="Connector: Elbow 288">
            <a:extLst>
              <a:ext uri="{FF2B5EF4-FFF2-40B4-BE49-F238E27FC236}">
                <a16:creationId xmlns:a16="http://schemas.microsoft.com/office/drawing/2014/main" id="{E1C81398-86B9-4246-9D04-6DF62A7CC7A1}"/>
              </a:ext>
            </a:extLst>
          </p:cNvPr>
          <p:cNvCxnSpPr>
            <a:cxnSpLocks/>
          </p:cNvCxnSpPr>
          <p:nvPr/>
        </p:nvCxnSpPr>
        <p:spPr>
          <a:xfrm rot="10800000">
            <a:off x="1840040" y="2910649"/>
            <a:ext cx="610121" cy="421509"/>
          </a:xfrm>
          <a:prstGeom prst="bentConnector2">
            <a:avLst/>
          </a:prstGeom>
          <a:ln w="76200">
            <a:solidFill>
              <a:schemeClr val="bg2"/>
            </a:solidFill>
            <a:tailEnd type="triangle"/>
          </a:ln>
        </p:spPr>
        <p:style>
          <a:lnRef idx="3">
            <a:schemeClr val="dk1"/>
          </a:lnRef>
          <a:fillRef idx="0">
            <a:schemeClr val="dk1"/>
          </a:fillRef>
          <a:effectRef idx="2">
            <a:schemeClr val="dk1"/>
          </a:effectRef>
          <a:fontRef idx="minor">
            <a:schemeClr val="tx1"/>
          </a:fontRef>
        </p:style>
      </p:cxnSp>
      <p:grpSp>
        <p:nvGrpSpPr>
          <p:cNvPr id="290" name="Group 289">
            <a:extLst>
              <a:ext uri="{FF2B5EF4-FFF2-40B4-BE49-F238E27FC236}">
                <a16:creationId xmlns:a16="http://schemas.microsoft.com/office/drawing/2014/main" id="{AAAE8732-23EF-4961-A64F-2E9391237124}"/>
              </a:ext>
            </a:extLst>
          </p:cNvPr>
          <p:cNvGrpSpPr/>
          <p:nvPr/>
        </p:nvGrpSpPr>
        <p:grpSpPr>
          <a:xfrm>
            <a:off x="3233976" y="4271701"/>
            <a:ext cx="483584" cy="483584"/>
            <a:chOff x="1843972" y="3931008"/>
            <a:chExt cx="703458" cy="703458"/>
          </a:xfrm>
        </p:grpSpPr>
        <p:sp>
          <p:nvSpPr>
            <p:cNvPr id="291" name="Rectangle: Rounded Corners 290">
              <a:extLst>
                <a:ext uri="{FF2B5EF4-FFF2-40B4-BE49-F238E27FC236}">
                  <a16:creationId xmlns:a16="http://schemas.microsoft.com/office/drawing/2014/main" id="{0374FD93-97FB-4BCA-9AB3-BE264184A313}"/>
                </a:ext>
              </a:extLst>
            </p:cNvPr>
            <p:cNvSpPr/>
            <p:nvPr/>
          </p:nvSpPr>
          <p:spPr>
            <a:xfrm>
              <a:off x="1843972" y="3931008"/>
              <a:ext cx="703458" cy="70345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2" name="Picture 6" descr="Keyboard Right Arrow Button Svg Png Icon Free Download (#72510) -  OnlineWebFonts.COM">
              <a:extLst>
                <a:ext uri="{FF2B5EF4-FFF2-40B4-BE49-F238E27FC236}">
                  <a16:creationId xmlns:a16="http://schemas.microsoft.com/office/drawing/2014/main" id="{CE46458B-0807-4DD6-8A51-CC709B14C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740" y="4017754"/>
              <a:ext cx="327793" cy="529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3" name="Group 292">
            <a:extLst>
              <a:ext uri="{FF2B5EF4-FFF2-40B4-BE49-F238E27FC236}">
                <a16:creationId xmlns:a16="http://schemas.microsoft.com/office/drawing/2014/main" id="{6AEF9EB4-A2C5-4C68-9672-82C6A8D31C11}"/>
              </a:ext>
            </a:extLst>
          </p:cNvPr>
          <p:cNvGrpSpPr/>
          <p:nvPr/>
        </p:nvGrpSpPr>
        <p:grpSpPr>
          <a:xfrm rot="10800000">
            <a:off x="1502033" y="4251852"/>
            <a:ext cx="483584" cy="483584"/>
            <a:chOff x="1843972" y="3931008"/>
            <a:chExt cx="703458" cy="703458"/>
          </a:xfrm>
        </p:grpSpPr>
        <p:sp>
          <p:nvSpPr>
            <p:cNvPr id="294" name="Rectangle: Rounded Corners 293">
              <a:extLst>
                <a:ext uri="{FF2B5EF4-FFF2-40B4-BE49-F238E27FC236}">
                  <a16:creationId xmlns:a16="http://schemas.microsoft.com/office/drawing/2014/main" id="{7F779945-A3C1-4F24-843E-411C2D222F86}"/>
                </a:ext>
              </a:extLst>
            </p:cNvPr>
            <p:cNvSpPr/>
            <p:nvPr/>
          </p:nvSpPr>
          <p:spPr>
            <a:xfrm>
              <a:off x="1843972" y="3931008"/>
              <a:ext cx="703458" cy="70345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5" name="Picture 6" descr="Keyboard Right Arrow Button Svg Png Icon Free Download (#72510) -  OnlineWebFonts.COM">
              <a:extLst>
                <a:ext uri="{FF2B5EF4-FFF2-40B4-BE49-F238E27FC236}">
                  <a16:creationId xmlns:a16="http://schemas.microsoft.com/office/drawing/2014/main" id="{97E029A6-9A7A-4CA4-928E-766F3B7E7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740" y="4017754"/>
              <a:ext cx="327793" cy="529965"/>
            </a:xfrm>
            <a:prstGeom prst="rect">
              <a:avLst/>
            </a:prstGeom>
            <a:noFill/>
            <a:extLst>
              <a:ext uri="{909E8E84-426E-40DD-AFC4-6F175D3DCCD1}">
                <a14:hiddenFill xmlns:a14="http://schemas.microsoft.com/office/drawing/2010/main">
                  <a:solidFill>
                    <a:srgbClr val="FFFFFF"/>
                  </a:solidFill>
                </a14:hiddenFill>
              </a:ext>
            </a:extLst>
          </p:spPr>
        </p:pic>
      </p:grpSp>
      <p:sp>
        <p:nvSpPr>
          <p:cNvPr id="296" name="TextBox 295">
            <a:extLst>
              <a:ext uri="{FF2B5EF4-FFF2-40B4-BE49-F238E27FC236}">
                <a16:creationId xmlns:a16="http://schemas.microsoft.com/office/drawing/2014/main" id="{29D2C328-EE28-4DA7-9480-95B6A851C18B}"/>
              </a:ext>
            </a:extLst>
          </p:cNvPr>
          <p:cNvSpPr txBox="1"/>
          <p:nvPr/>
        </p:nvSpPr>
        <p:spPr>
          <a:xfrm>
            <a:off x="1952708" y="4200410"/>
            <a:ext cx="1314175" cy="707886"/>
          </a:xfrm>
          <a:prstGeom prst="rect">
            <a:avLst/>
          </a:prstGeom>
          <a:noFill/>
        </p:spPr>
        <p:txBody>
          <a:bodyPr wrap="square" rtlCol="0">
            <a:spAutoFit/>
          </a:bodyPr>
          <a:lstStyle/>
          <a:p>
            <a:pPr algn="ctr"/>
            <a:r>
              <a:rPr lang="en-US" sz="2000" b="1" dirty="0" err="1">
                <a:solidFill>
                  <a:schemeClr val="tx1"/>
                </a:solidFill>
                <a:latin typeface="Roboto Mono" panose="020B0604020202020204" charset="0"/>
                <a:ea typeface="Roboto Mono" panose="020B0604020202020204" charset="0"/>
              </a:rPr>
              <a:t>Chuyển</a:t>
            </a:r>
            <a:endParaRPr lang="en-US" sz="2000" b="1" dirty="0">
              <a:solidFill>
                <a:schemeClr val="tx1"/>
              </a:solidFill>
              <a:latin typeface="Roboto Mono" panose="020B0604020202020204" charset="0"/>
              <a:ea typeface="Roboto Mono" panose="020B0604020202020204" charset="0"/>
            </a:endParaRPr>
          </a:p>
          <a:p>
            <a:pPr algn="ctr"/>
            <a:r>
              <a:rPr lang="en-US" sz="2000" b="1" dirty="0">
                <a:solidFill>
                  <a:schemeClr val="bg1"/>
                </a:solidFill>
                <a:latin typeface="Roboto Mono" panose="020B0604020202020204" charset="0"/>
                <a:ea typeface="Roboto Mono" panose="020B0604020202020204" charset="0"/>
              </a:rPr>
              <a:t>map</a:t>
            </a:r>
          </a:p>
        </p:txBody>
      </p:sp>
      <p:grpSp>
        <p:nvGrpSpPr>
          <p:cNvPr id="297" name="Group 296">
            <a:extLst>
              <a:ext uri="{FF2B5EF4-FFF2-40B4-BE49-F238E27FC236}">
                <a16:creationId xmlns:a16="http://schemas.microsoft.com/office/drawing/2014/main" id="{0084D66D-C565-4C0C-901D-D643238D7B8C}"/>
              </a:ext>
            </a:extLst>
          </p:cNvPr>
          <p:cNvGrpSpPr/>
          <p:nvPr/>
        </p:nvGrpSpPr>
        <p:grpSpPr>
          <a:xfrm>
            <a:off x="5316746" y="4184632"/>
            <a:ext cx="2146735" cy="483584"/>
            <a:chOff x="6188689" y="3853924"/>
            <a:chExt cx="2146735" cy="483584"/>
          </a:xfrm>
        </p:grpSpPr>
        <p:sp>
          <p:nvSpPr>
            <p:cNvPr id="298" name="Rectangle: Rounded Corners 297">
              <a:extLst>
                <a:ext uri="{FF2B5EF4-FFF2-40B4-BE49-F238E27FC236}">
                  <a16:creationId xmlns:a16="http://schemas.microsoft.com/office/drawing/2014/main" id="{29C1CBFA-426E-4D08-B066-AEDFC9C54015}"/>
                </a:ext>
              </a:extLst>
            </p:cNvPr>
            <p:cNvSpPr/>
            <p:nvPr/>
          </p:nvSpPr>
          <p:spPr>
            <a:xfrm>
              <a:off x="6188689" y="3853924"/>
              <a:ext cx="2146735" cy="48358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Mono" panose="020B0604020202020204" charset="0"/>
                  <a:ea typeface="Roboto Mono" panose="020B0604020202020204" charset="0"/>
                </a:rPr>
                <a:t>    ENTER</a:t>
              </a:r>
              <a:endParaRPr lang="en-US" sz="2000" b="1" dirty="0">
                <a:solidFill>
                  <a:schemeClr val="tx1"/>
                </a:solidFill>
                <a:latin typeface="Roboto Mono" panose="020B0604020202020204" charset="0"/>
                <a:ea typeface="Roboto Mono" panose="020B0604020202020204" charset="0"/>
              </a:endParaRPr>
            </a:p>
          </p:txBody>
        </p:sp>
        <p:cxnSp>
          <p:nvCxnSpPr>
            <p:cNvPr id="299" name="Connector: Elbow 298">
              <a:extLst>
                <a:ext uri="{FF2B5EF4-FFF2-40B4-BE49-F238E27FC236}">
                  <a16:creationId xmlns:a16="http://schemas.microsoft.com/office/drawing/2014/main" id="{11C41D61-8D04-4A7C-97C3-88317FE13F23}"/>
                </a:ext>
              </a:extLst>
            </p:cNvPr>
            <p:cNvCxnSpPr>
              <a:cxnSpLocks/>
            </p:cNvCxnSpPr>
            <p:nvPr/>
          </p:nvCxnSpPr>
          <p:spPr>
            <a:xfrm rot="10800000" flipV="1">
              <a:off x="7824419" y="4007270"/>
              <a:ext cx="467179" cy="98421"/>
            </a:xfrm>
            <a:prstGeom prst="bentConnector3">
              <a:avLst>
                <a:gd name="adj1" fmla="val 5961"/>
              </a:avLst>
            </a:prstGeom>
            <a:ln w="57150">
              <a:tailEnd type="triangle"/>
            </a:ln>
          </p:spPr>
          <p:style>
            <a:lnRef idx="1">
              <a:schemeClr val="dk1"/>
            </a:lnRef>
            <a:fillRef idx="0">
              <a:schemeClr val="dk1"/>
            </a:fillRef>
            <a:effectRef idx="0">
              <a:schemeClr val="dk1"/>
            </a:effectRef>
            <a:fontRef idx="minor">
              <a:schemeClr val="tx1"/>
            </a:fontRef>
          </p:style>
        </p:cxnSp>
      </p:grpSp>
      <p:sp>
        <p:nvSpPr>
          <p:cNvPr id="300" name="TextBox 299">
            <a:extLst>
              <a:ext uri="{FF2B5EF4-FFF2-40B4-BE49-F238E27FC236}">
                <a16:creationId xmlns:a16="http://schemas.microsoft.com/office/drawing/2014/main" id="{8EA9A38C-DA94-4E51-8EC7-A8F2E7D46566}"/>
              </a:ext>
            </a:extLst>
          </p:cNvPr>
          <p:cNvSpPr txBox="1"/>
          <p:nvPr/>
        </p:nvSpPr>
        <p:spPr>
          <a:xfrm>
            <a:off x="6661017" y="4316463"/>
            <a:ext cx="1451364" cy="400110"/>
          </a:xfrm>
          <a:prstGeom prst="rect">
            <a:avLst/>
          </a:prstGeom>
          <a:noFill/>
        </p:spPr>
        <p:txBody>
          <a:bodyPr wrap="square" rtlCol="0">
            <a:spAutoFit/>
          </a:bodyPr>
          <a:lstStyle/>
          <a:p>
            <a:pPr algn="ctr"/>
            <a:r>
              <a:rPr lang="en-US" sz="2000" b="1" dirty="0">
                <a:solidFill>
                  <a:schemeClr val="bg1"/>
                </a:solidFill>
                <a:latin typeface="Roboto Mono" panose="020B0604020202020204" charset="0"/>
                <a:ea typeface="Roboto Mono" panose="020B0604020202020204" charset="0"/>
              </a:rPr>
              <a:t>Giải</a:t>
            </a:r>
          </a:p>
        </p:txBody>
      </p:sp>
      <p:pic>
        <p:nvPicPr>
          <p:cNvPr id="301" name="Picture 300">
            <a:extLst>
              <a:ext uri="{FF2B5EF4-FFF2-40B4-BE49-F238E27FC236}">
                <a16:creationId xmlns:a16="http://schemas.microsoft.com/office/drawing/2014/main" id="{57B8729B-A53F-4EAB-8D5B-8D323EE9F4E3}"/>
              </a:ext>
            </a:extLst>
          </p:cNvPr>
          <p:cNvPicPr>
            <a:picLocks noChangeAspect="1"/>
          </p:cNvPicPr>
          <p:nvPr/>
        </p:nvPicPr>
        <p:blipFill rotWithShape="1">
          <a:blip r:embed="rId4">
            <a:extLst>
              <a:ext uri="{28A0092B-C50C-407E-A947-70E740481C1C}">
                <a14:useLocalDpi xmlns:a14="http://schemas.microsoft.com/office/drawing/2010/main" val="0"/>
              </a:ext>
            </a:extLst>
          </a:blip>
          <a:srcRect l="40088" t="20741" r="41522" b="42060"/>
          <a:stretch/>
        </p:blipFill>
        <p:spPr>
          <a:xfrm>
            <a:off x="5224291" y="1389715"/>
            <a:ext cx="2305007" cy="2794917"/>
          </a:xfrm>
          <a:prstGeom prst="rect">
            <a:avLst/>
          </a:prstGeom>
        </p:spPr>
      </p:pic>
      <p:pic>
        <p:nvPicPr>
          <p:cNvPr id="302" name="Picture 301">
            <a:extLst>
              <a:ext uri="{FF2B5EF4-FFF2-40B4-BE49-F238E27FC236}">
                <a16:creationId xmlns:a16="http://schemas.microsoft.com/office/drawing/2014/main" id="{98837878-69A8-4076-A8B3-407F34C685A8}"/>
              </a:ext>
            </a:extLst>
          </p:cNvPr>
          <p:cNvPicPr>
            <a:picLocks noChangeAspect="1"/>
          </p:cNvPicPr>
          <p:nvPr/>
        </p:nvPicPr>
        <p:blipFill rotWithShape="1">
          <a:blip r:embed="rId5">
            <a:extLst>
              <a:ext uri="{28A0092B-C50C-407E-A947-70E740481C1C}">
                <a14:useLocalDpi xmlns:a14="http://schemas.microsoft.com/office/drawing/2010/main" val="0"/>
              </a:ext>
            </a:extLst>
          </a:blip>
          <a:srcRect l="43261" t="43801" r="43189" b="33011"/>
          <a:stretch/>
        </p:blipFill>
        <p:spPr>
          <a:xfrm>
            <a:off x="1031619" y="1337312"/>
            <a:ext cx="1616840" cy="1556316"/>
          </a:xfrm>
          <a:prstGeom prst="rect">
            <a:avLst/>
          </a:prstGeom>
        </p:spPr>
      </p:pic>
      <p:pic>
        <p:nvPicPr>
          <p:cNvPr id="303" name="Picture 302">
            <a:extLst>
              <a:ext uri="{FF2B5EF4-FFF2-40B4-BE49-F238E27FC236}">
                <a16:creationId xmlns:a16="http://schemas.microsoft.com/office/drawing/2014/main" id="{A53B87FD-CF4E-4226-B262-0F8CBE96BC5F}"/>
              </a:ext>
            </a:extLst>
          </p:cNvPr>
          <p:cNvPicPr>
            <a:picLocks noChangeAspect="1"/>
          </p:cNvPicPr>
          <p:nvPr/>
        </p:nvPicPr>
        <p:blipFill rotWithShape="1">
          <a:blip r:embed="rId6">
            <a:extLst>
              <a:ext uri="{28A0092B-C50C-407E-A947-70E740481C1C}">
                <a14:useLocalDpi xmlns:a14="http://schemas.microsoft.com/office/drawing/2010/main" val="0"/>
              </a:ext>
            </a:extLst>
          </a:blip>
          <a:srcRect l="43333" t="43542" r="43391" b="29534"/>
          <a:stretch/>
        </p:blipFill>
        <p:spPr>
          <a:xfrm>
            <a:off x="2434047" y="2508452"/>
            <a:ext cx="1599858" cy="1619774"/>
          </a:xfrm>
          <a:prstGeom prst="rect">
            <a:avLst/>
          </a:prstGeom>
        </p:spPr>
      </p:pic>
    </p:spTree>
    <p:extLst>
      <p:ext uri="{BB962C8B-B14F-4D97-AF65-F5344CB8AC3E}">
        <p14:creationId xmlns:p14="http://schemas.microsoft.com/office/powerpoint/2010/main" val="289659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9" name="Google Shape;262;p13">
            <a:extLst>
              <a:ext uri="{FF2B5EF4-FFF2-40B4-BE49-F238E27FC236}">
                <a16:creationId xmlns:a16="http://schemas.microsoft.com/office/drawing/2014/main" id="{CE7C1C6A-4624-4059-9A1F-D56F285D9AEE}"/>
              </a:ext>
            </a:extLst>
          </p:cNvPr>
          <p:cNvSpPr txBox="1">
            <a:spLocks noGrp="1"/>
          </p:cNvSpPr>
          <p:nvPr>
            <p:ph type="title"/>
          </p:nvPr>
        </p:nvSpPr>
        <p:spPr>
          <a:xfrm>
            <a:off x="1884515" y="1346711"/>
            <a:ext cx="5188086" cy="1155418"/>
          </a:xfrm>
        </p:spPr>
        <p:txBody>
          <a:bodyPr/>
          <a:lstStyle/>
          <a:p>
            <a:pPr lvl="0"/>
            <a:r>
              <a:rPr lang="en-US" sz="6000" dirty="0"/>
              <a:t>Thanks!</a:t>
            </a:r>
          </a:p>
        </p:txBody>
      </p:sp>
      <p:sp>
        <p:nvSpPr>
          <p:cNvPr id="10" name="Google Shape;263;p13">
            <a:extLst>
              <a:ext uri="{FF2B5EF4-FFF2-40B4-BE49-F238E27FC236}">
                <a16:creationId xmlns:a16="http://schemas.microsoft.com/office/drawing/2014/main" id="{6AFD8B4D-918D-48F9-BFD2-D13911E7CA82}"/>
              </a:ext>
            </a:extLst>
          </p:cNvPr>
          <p:cNvSpPr txBox="1">
            <a:spLocks noGrp="1"/>
          </p:cNvSpPr>
          <p:nvPr>
            <p:ph type="body" idx="1"/>
          </p:nvPr>
        </p:nvSpPr>
        <p:spPr>
          <a:xfrm>
            <a:off x="1884515" y="2352972"/>
            <a:ext cx="5188086" cy="592144"/>
          </a:xfrm>
        </p:spPr>
        <p:txBody>
          <a:bodyPr>
            <a:normAutofit/>
          </a:bodyPr>
          <a:lstStyle/>
          <a:p>
            <a:pPr lvl="0"/>
            <a:r>
              <a:rPr lang="en-US" sz="2100" dirty="0"/>
              <a:t>Does anyone have any questions?</a:t>
            </a:r>
          </a:p>
        </p:txBody>
      </p:sp>
    </p:spTree>
    <p:extLst>
      <p:ext uri="{BB962C8B-B14F-4D97-AF65-F5344CB8AC3E}">
        <p14:creationId xmlns:p14="http://schemas.microsoft.com/office/powerpoint/2010/main" val="3462559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A74CD01A-AABE-6F21-06BD-D9D9AD91D0D6}"/>
              </a:ext>
            </a:extLst>
          </p:cNvPr>
          <p:cNvSpPr/>
          <p:nvPr/>
        </p:nvSpPr>
        <p:spPr>
          <a:xfrm>
            <a:off x="1341657" y="3320957"/>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Single Corner Rounded 4">
            <a:extLst>
              <a:ext uri="{FF2B5EF4-FFF2-40B4-BE49-F238E27FC236}">
                <a16:creationId xmlns:a16="http://schemas.microsoft.com/office/drawing/2014/main" id="{267B0B55-B8B7-B760-11D9-BB04AFF28C17}"/>
              </a:ext>
            </a:extLst>
          </p:cNvPr>
          <p:cNvSpPr/>
          <p:nvPr/>
        </p:nvSpPr>
        <p:spPr>
          <a:xfrm>
            <a:off x="5104638" y="1850578"/>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angle: Single Corner Rounded 3">
            <a:extLst>
              <a:ext uri="{FF2B5EF4-FFF2-40B4-BE49-F238E27FC236}">
                <a16:creationId xmlns:a16="http://schemas.microsoft.com/office/drawing/2014/main" id="{9C5451D7-E40B-3363-08D6-B813AEF75030}"/>
              </a:ext>
            </a:extLst>
          </p:cNvPr>
          <p:cNvSpPr/>
          <p:nvPr/>
        </p:nvSpPr>
        <p:spPr>
          <a:xfrm>
            <a:off x="1341657" y="1850578"/>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Google Shape;92;p3"/>
          <p:cNvSpPr txBox="1">
            <a:spLocks noGrp="1"/>
          </p:cNvSpPr>
          <p:nvPr>
            <p:ph type="body" idx="1"/>
          </p:nvPr>
        </p:nvSpPr>
        <p:spPr/>
        <p:txBody>
          <a:bodyPr/>
          <a:lstStyle/>
          <a:p>
            <a:pPr lvl="0"/>
            <a:r>
              <a:rPr lang="vi-VN" dirty="0">
                <a:latin typeface="+mn-lt"/>
              </a:rPr>
              <a:t>Tìm hiểu về Sokoban, ý tưởng đề tài</a:t>
            </a:r>
            <a:endParaRPr lang="en-US" dirty="0">
              <a:latin typeface="+mn-lt"/>
            </a:endParaRPr>
          </a:p>
        </p:txBody>
      </p:sp>
      <p:sp>
        <p:nvSpPr>
          <p:cNvPr id="93" name="Google Shape;93;p3"/>
          <p:cNvSpPr txBox="1">
            <a:spLocks noGrp="1"/>
          </p:cNvSpPr>
          <p:nvPr>
            <p:ph type="body" idx="2"/>
          </p:nvPr>
        </p:nvSpPr>
        <p:spPr/>
        <p:txBody>
          <a:bodyPr/>
          <a:lstStyle/>
          <a:p>
            <a:pPr lvl="0"/>
            <a:r>
              <a:rPr lang="vi-VN" dirty="0">
                <a:latin typeface="+mn-lt"/>
              </a:rPr>
              <a:t>Giới thiệu</a:t>
            </a:r>
            <a:endParaRPr lang="en-US" dirty="0">
              <a:latin typeface="+mn-lt"/>
            </a:endParaRPr>
          </a:p>
        </p:txBody>
      </p:sp>
      <p:sp>
        <p:nvSpPr>
          <p:cNvPr id="94" name="Google Shape;94;p3"/>
          <p:cNvSpPr txBox="1">
            <a:spLocks noGrp="1"/>
          </p:cNvSpPr>
          <p:nvPr>
            <p:ph type="body" idx="3"/>
          </p:nvPr>
        </p:nvSpPr>
        <p:spPr/>
        <p:txBody>
          <a:bodyPr/>
          <a:lstStyle/>
          <a:p>
            <a:pPr lvl="0"/>
            <a:r>
              <a:rPr lang="en-US" dirty="0">
                <a:latin typeface="+mn-lt"/>
              </a:rPr>
              <a:t>01</a:t>
            </a:r>
          </a:p>
        </p:txBody>
      </p:sp>
      <p:sp>
        <p:nvSpPr>
          <p:cNvPr id="95" name="Google Shape;95;p3"/>
          <p:cNvSpPr txBox="1">
            <a:spLocks noGrp="1"/>
          </p:cNvSpPr>
          <p:nvPr>
            <p:ph type="body" idx="4"/>
          </p:nvPr>
        </p:nvSpPr>
        <p:spPr/>
        <p:txBody>
          <a:bodyPr>
            <a:noAutofit/>
          </a:bodyPr>
          <a:lstStyle/>
          <a:p>
            <a:pPr lvl="0"/>
            <a:r>
              <a:rPr lang="vi-VN" dirty="0">
                <a:latin typeface="+mn-lt"/>
              </a:rPr>
              <a:t>Thực thi giải thuật bằng python</a:t>
            </a:r>
            <a:br>
              <a:rPr lang="en-US" dirty="0">
                <a:latin typeface="+mn-lt"/>
              </a:rPr>
            </a:br>
            <a:endParaRPr lang="en-US" dirty="0">
              <a:latin typeface="+mn-lt"/>
            </a:endParaRPr>
          </a:p>
        </p:txBody>
      </p:sp>
      <p:sp>
        <p:nvSpPr>
          <p:cNvPr id="96" name="Google Shape;96;p3"/>
          <p:cNvSpPr txBox="1">
            <a:spLocks noGrp="1"/>
          </p:cNvSpPr>
          <p:nvPr>
            <p:ph type="body" idx="5"/>
          </p:nvPr>
        </p:nvSpPr>
        <p:spPr>
          <a:xfrm>
            <a:off x="5808221" y="1837963"/>
            <a:ext cx="2708379" cy="392482"/>
          </a:xfrm>
        </p:spPr>
        <p:txBody>
          <a:bodyPr/>
          <a:lstStyle/>
          <a:p>
            <a:pPr lvl="0"/>
            <a:r>
              <a:rPr lang="vi-VN">
                <a:latin typeface="+mn-lt"/>
              </a:rPr>
              <a:t>Thực thi giải thuật</a:t>
            </a:r>
            <a:endParaRPr lang="en-US" dirty="0">
              <a:latin typeface="+mn-lt"/>
            </a:endParaRPr>
          </a:p>
        </p:txBody>
      </p:sp>
      <p:sp>
        <p:nvSpPr>
          <p:cNvPr id="97" name="Google Shape;97;p3"/>
          <p:cNvSpPr txBox="1">
            <a:spLocks noGrp="1"/>
          </p:cNvSpPr>
          <p:nvPr>
            <p:ph type="body" idx="6"/>
          </p:nvPr>
        </p:nvSpPr>
        <p:spPr/>
        <p:txBody>
          <a:bodyPr/>
          <a:lstStyle/>
          <a:p>
            <a:pPr lvl="0"/>
            <a:r>
              <a:rPr lang="en-US">
                <a:latin typeface="+mn-lt"/>
              </a:rPr>
              <a:t>02</a:t>
            </a:r>
          </a:p>
        </p:txBody>
      </p:sp>
      <p:sp>
        <p:nvSpPr>
          <p:cNvPr id="101" name="Google Shape;101;p3"/>
          <p:cNvSpPr txBox="1">
            <a:spLocks noGrp="1"/>
          </p:cNvSpPr>
          <p:nvPr>
            <p:ph type="body" idx="13"/>
          </p:nvPr>
        </p:nvSpPr>
        <p:spPr/>
        <p:txBody>
          <a:bodyPr>
            <a:noAutofit/>
          </a:bodyPr>
          <a:lstStyle/>
          <a:p>
            <a:pPr lvl="0"/>
            <a:r>
              <a:rPr lang="vi-VN" dirty="0">
                <a:latin typeface="+mn-lt"/>
              </a:rPr>
              <a:t>Kiểm thử và thống kê số liệu</a:t>
            </a:r>
            <a:br>
              <a:rPr lang="en-US" dirty="0">
                <a:latin typeface="+mn-lt"/>
              </a:rPr>
            </a:br>
            <a:endParaRPr lang="en-US" dirty="0">
              <a:latin typeface="+mn-lt"/>
            </a:endParaRPr>
          </a:p>
        </p:txBody>
      </p:sp>
      <p:sp>
        <p:nvSpPr>
          <p:cNvPr id="102" name="Google Shape;102;p3"/>
          <p:cNvSpPr txBox="1">
            <a:spLocks noGrp="1"/>
          </p:cNvSpPr>
          <p:nvPr>
            <p:ph type="body" idx="14"/>
          </p:nvPr>
        </p:nvSpPr>
        <p:spPr/>
        <p:txBody>
          <a:bodyPr/>
          <a:lstStyle/>
          <a:p>
            <a:pPr lvl="0"/>
            <a:r>
              <a:rPr lang="vi-VN" dirty="0">
                <a:latin typeface="+mn-lt"/>
              </a:rPr>
              <a:t>Kiểm thử</a:t>
            </a:r>
            <a:endParaRPr lang="en-US" dirty="0">
              <a:latin typeface="+mn-lt"/>
            </a:endParaRPr>
          </a:p>
        </p:txBody>
      </p:sp>
      <p:sp>
        <p:nvSpPr>
          <p:cNvPr id="103" name="Google Shape;103;p3"/>
          <p:cNvSpPr txBox="1">
            <a:spLocks noGrp="1"/>
          </p:cNvSpPr>
          <p:nvPr>
            <p:ph type="body" idx="15"/>
          </p:nvPr>
        </p:nvSpPr>
        <p:spPr/>
        <p:txBody>
          <a:bodyPr/>
          <a:lstStyle/>
          <a:p>
            <a:pPr lvl="0"/>
            <a:r>
              <a:rPr lang="en-US" dirty="0">
                <a:latin typeface="+mn-lt"/>
              </a:rPr>
              <a:t>03</a:t>
            </a:r>
          </a:p>
        </p:txBody>
      </p:sp>
      <p:sp>
        <p:nvSpPr>
          <p:cNvPr id="91" name="Google Shape;91;p3"/>
          <p:cNvSpPr txBox="1">
            <a:spLocks noGrp="1"/>
          </p:cNvSpPr>
          <p:nvPr>
            <p:ph type="title"/>
          </p:nvPr>
        </p:nvSpPr>
        <p:spPr/>
        <p:txBody>
          <a:bodyPr/>
          <a:lstStyle/>
          <a:p>
            <a:pPr lvl="0"/>
            <a:r>
              <a:rPr lang="vi-VN" i="1" dirty="0">
                <a:latin typeface="+mn-lt"/>
              </a:rPr>
              <a:t>Nội dung</a:t>
            </a:r>
            <a:endParaRPr lang="en-US" i="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4"/>
                                        </p:tgtEl>
                                      </p:cBhvr>
                                    </p:animEffect>
                                    <p:anim calcmode="lin" valueType="num">
                                      <p:cBhvr>
                                        <p:cTn id="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10" dur="1000"/>
                                        <p:tgtEl>
                                          <p:spTgt spid="4"/>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4"/>
                                        </p:tgtEl>
                                        <p:attrNameLst>
                                          <p:attrName>style.rotation</p:attrName>
                                        </p:attrNameLst>
                                      </p:cBhvr>
                                      <p:tavLst>
                                        <p:tav tm="0">
                                          <p:val>
                                            <p:fltVal val="0"/>
                                          </p:val>
                                        </p:tav>
                                        <p:tav tm="100000">
                                          <p:val>
                                            <p:fltVal val="-90"/>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8" name="Rectangle: Single Corner Rounded 3">
            <a:extLst>
              <a:ext uri="{FF2B5EF4-FFF2-40B4-BE49-F238E27FC236}">
                <a16:creationId xmlns:a16="http://schemas.microsoft.com/office/drawing/2014/main" id="{4069575E-0412-2DEE-4168-179452F8514E}"/>
              </a:ext>
            </a:extLst>
          </p:cNvPr>
          <p:cNvSpPr/>
          <p:nvPr/>
        </p:nvSpPr>
        <p:spPr>
          <a:xfrm>
            <a:off x="723900" y="979884"/>
            <a:ext cx="1090940" cy="800797"/>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Google Shape;108;p4"/>
          <p:cNvSpPr txBox="1">
            <a:spLocks noGrp="1"/>
          </p:cNvSpPr>
          <p:nvPr>
            <p:ph type="title"/>
          </p:nvPr>
        </p:nvSpPr>
        <p:spPr/>
        <p:txBody>
          <a:bodyPr/>
          <a:lstStyle/>
          <a:p>
            <a:pPr lvl="0"/>
            <a:r>
              <a:rPr lang="vi-VN" dirty="0">
                <a:latin typeface="+mn-lt"/>
              </a:rPr>
              <a:t>Giới thiệu về trò chơi</a:t>
            </a:r>
            <a:endParaRPr lang="en-US" dirty="0">
              <a:latin typeface="+mn-lt"/>
            </a:endParaRPr>
          </a:p>
        </p:txBody>
      </p:sp>
      <p:sp>
        <p:nvSpPr>
          <p:cNvPr id="110" name="Google Shape;110;p4"/>
          <p:cNvSpPr txBox="1">
            <a:spLocks noGrp="1"/>
          </p:cNvSpPr>
          <p:nvPr>
            <p:ph type="body" idx="2"/>
          </p:nvPr>
        </p:nvSpPr>
        <p:spPr/>
        <p:txBody>
          <a:bodyPr/>
          <a:lstStyle/>
          <a:p>
            <a:pPr lvl="0"/>
            <a:r>
              <a:rPr lang="en-US" dirty="0">
                <a:latin typeface="+mn-lt"/>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 calcmode="lin" valueType="num">
                                      <p:cBhvr additive="base">
                                        <p:cTn id="7" dur="500" fill="hold"/>
                                        <p:tgtEl>
                                          <p:spTgt spid="1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800" decel="100000"/>
                                        <p:tgtEl>
                                          <p:spTgt spid="8"/>
                                        </p:tgtEl>
                                      </p:cBhvr>
                                    </p:animEffect>
                                    <p:anim calcmode="lin" valueType="num">
                                      <p:cBhvr>
                                        <p:cTn id="13" dur="800" decel="100000" fill="hold"/>
                                        <p:tgtEl>
                                          <p:spTgt spid="8"/>
                                        </p:tgtEl>
                                        <p:attrNameLst>
                                          <p:attrName>style.rotation</p:attrName>
                                        </p:attrNameLst>
                                      </p:cBhvr>
                                      <p:tavLst>
                                        <p:tav tm="0">
                                          <p:val>
                                            <p:fltVal val="-90"/>
                                          </p:val>
                                        </p:tav>
                                        <p:tav tm="100000">
                                          <p:val>
                                            <p:fltVal val="0"/>
                                          </p:val>
                                        </p:tav>
                                      </p:tavLst>
                                    </p:anim>
                                    <p:anim calcmode="lin" valueType="num">
                                      <p:cBhvr>
                                        <p:cTn id="14" dur="800" decel="100000" fill="hold"/>
                                        <p:tgtEl>
                                          <p:spTgt spid="8"/>
                                        </p:tgtEl>
                                        <p:attrNameLst>
                                          <p:attrName>ppt_x</p:attrName>
                                        </p:attrNameLst>
                                      </p:cBhvr>
                                      <p:tavLst>
                                        <p:tav tm="0">
                                          <p:val>
                                            <p:strVal val="#ppt_x+0.4"/>
                                          </p:val>
                                        </p:tav>
                                        <p:tav tm="100000">
                                          <p:val>
                                            <p:strVal val="#ppt_x-0.05"/>
                                          </p:val>
                                        </p:tav>
                                      </p:tavLst>
                                    </p:anim>
                                    <p:anim calcmode="lin" valueType="num">
                                      <p:cBhvr>
                                        <p:cTn id="15" dur="800" decel="100000" fill="hold"/>
                                        <p:tgtEl>
                                          <p:spTgt spid="8"/>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2" name="Grupo 1">
            <a:extLst>
              <a:ext uri="{FF2B5EF4-FFF2-40B4-BE49-F238E27FC236}">
                <a16:creationId xmlns:a16="http://schemas.microsoft.com/office/drawing/2014/main" id="{75F28332-9FB9-56C7-4B15-E5B3416980E4}"/>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015102F-4B99-57A1-2829-E4A216C645A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8">
              <a:extLst>
                <a:ext uri="{FF2B5EF4-FFF2-40B4-BE49-F238E27FC236}">
                  <a16:creationId xmlns:a16="http://schemas.microsoft.com/office/drawing/2014/main" id="{250988F4-B5B6-F85B-77D8-21657BEB1C6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9">
              <a:extLst>
                <a:ext uri="{FF2B5EF4-FFF2-40B4-BE49-F238E27FC236}">
                  <a16:creationId xmlns:a16="http://schemas.microsoft.com/office/drawing/2014/main" id="{4EAB8CED-61E8-EA45-800F-3F0A6B32DA0F}"/>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60">
              <a:extLst>
                <a:ext uri="{FF2B5EF4-FFF2-40B4-BE49-F238E27FC236}">
                  <a16:creationId xmlns:a16="http://schemas.microsoft.com/office/drawing/2014/main" id="{6C84D548-BE8D-6FBA-0999-68CFEDE2490B}"/>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61">
              <a:extLst>
                <a:ext uri="{FF2B5EF4-FFF2-40B4-BE49-F238E27FC236}">
                  <a16:creationId xmlns:a16="http://schemas.microsoft.com/office/drawing/2014/main" id="{0A9EB24E-D2A2-374D-F80F-4A4EDDDE65E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62">
              <a:extLst>
                <a:ext uri="{FF2B5EF4-FFF2-40B4-BE49-F238E27FC236}">
                  <a16:creationId xmlns:a16="http://schemas.microsoft.com/office/drawing/2014/main" id="{A53CF2B0-F603-3D53-A596-9DE9881A9AF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63">
              <a:extLst>
                <a:ext uri="{FF2B5EF4-FFF2-40B4-BE49-F238E27FC236}">
                  <a16:creationId xmlns:a16="http://schemas.microsoft.com/office/drawing/2014/main" id="{4678BC17-7A7C-8241-43E7-A09E9AC88E5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64">
              <a:extLst>
                <a:ext uri="{FF2B5EF4-FFF2-40B4-BE49-F238E27FC236}">
                  <a16:creationId xmlns:a16="http://schemas.microsoft.com/office/drawing/2014/main" id="{C91904B7-C386-5924-905D-B082B60DA1E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5">
              <a:extLst>
                <a:ext uri="{FF2B5EF4-FFF2-40B4-BE49-F238E27FC236}">
                  <a16:creationId xmlns:a16="http://schemas.microsoft.com/office/drawing/2014/main" id="{BB914137-EA13-87D5-5DB6-B230E250DF1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7">
              <a:extLst>
                <a:ext uri="{FF2B5EF4-FFF2-40B4-BE49-F238E27FC236}">
                  <a16:creationId xmlns:a16="http://schemas.microsoft.com/office/drawing/2014/main" id="{4742C9C2-608E-692F-BB09-57128367389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8">
              <a:extLst>
                <a:ext uri="{FF2B5EF4-FFF2-40B4-BE49-F238E27FC236}">
                  <a16:creationId xmlns:a16="http://schemas.microsoft.com/office/drawing/2014/main" id="{536B8F9C-F0E8-3890-EF5B-50BA00B36D14}"/>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Oval 379">
              <a:extLst>
                <a:ext uri="{FF2B5EF4-FFF2-40B4-BE49-F238E27FC236}">
                  <a16:creationId xmlns:a16="http://schemas.microsoft.com/office/drawing/2014/main" id="{44768065-8438-AE75-63D6-6DBDD77D85D9}"/>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Oval 380">
              <a:extLst>
                <a:ext uri="{FF2B5EF4-FFF2-40B4-BE49-F238E27FC236}">
                  <a16:creationId xmlns:a16="http://schemas.microsoft.com/office/drawing/2014/main" id="{72D4F311-BE56-9069-27AD-E2C89AD2B8D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1">
              <a:extLst>
                <a:ext uri="{FF2B5EF4-FFF2-40B4-BE49-F238E27FC236}">
                  <a16:creationId xmlns:a16="http://schemas.microsoft.com/office/drawing/2014/main" id="{1C5B0E32-51A4-3BE7-4707-6BDF36C2B1A9}"/>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2">
              <a:extLst>
                <a:ext uri="{FF2B5EF4-FFF2-40B4-BE49-F238E27FC236}">
                  <a16:creationId xmlns:a16="http://schemas.microsoft.com/office/drawing/2014/main" id="{79E9EF0E-F07F-9F1E-3D8B-D41210AAC5C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3">
              <a:extLst>
                <a:ext uri="{FF2B5EF4-FFF2-40B4-BE49-F238E27FC236}">
                  <a16:creationId xmlns:a16="http://schemas.microsoft.com/office/drawing/2014/main" id="{972DFF73-5904-6E5A-3505-C28A7A6FDC8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4">
              <a:extLst>
                <a:ext uri="{FF2B5EF4-FFF2-40B4-BE49-F238E27FC236}">
                  <a16:creationId xmlns:a16="http://schemas.microsoft.com/office/drawing/2014/main" id="{12E19EF4-94BC-CE4F-A985-57E4D354CFE1}"/>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5">
              <a:extLst>
                <a:ext uri="{FF2B5EF4-FFF2-40B4-BE49-F238E27FC236}">
                  <a16:creationId xmlns:a16="http://schemas.microsoft.com/office/drawing/2014/main" id="{01352EA4-E9A5-FD33-6D6F-2D35E23DC118}"/>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97">
              <a:extLst>
                <a:ext uri="{FF2B5EF4-FFF2-40B4-BE49-F238E27FC236}">
                  <a16:creationId xmlns:a16="http://schemas.microsoft.com/office/drawing/2014/main" id="{4ABA7B97-421B-10BD-0907-77271FA4F2A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98">
              <a:extLst>
                <a:ext uri="{FF2B5EF4-FFF2-40B4-BE49-F238E27FC236}">
                  <a16:creationId xmlns:a16="http://schemas.microsoft.com/office/drawing/2014/main" id="{C971D612-B534-A887-C442-3E2A8DF0021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Oval 399">
              <a:extLst>
                <a:ext uri="{FF2B5EF4-FFF2-40B4-BE49-F238E27FC236}">
                  <a16:creationId xmlns:a16="http://schemas.microsoft.com/office/drawing/2014/main" id="{E7BA39A6-6E4E-654D-9A10-FB4A02CFC8E4}"/>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400">
              <a:extLst>
                <a:ext uri="{FF2B5EF4-FFF2-40B4-BE49-F238E27FC236}">
                  <a16:creationId xmlns:a16="http://schemas.microsoft.com/office/drawing/2014/main" id="{42521440-F042-D267-2E68-1D377B00B7C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401">
              <a:extLst>
                <a:ext uri="{FF2B5EF4-FFF2-40B4-BE49-F238E27FC236}">
                  <a16:creationId xmlns:a16="http://schemas.microsoft.com/office/drawing/2014/main" id="{DE249E6D-5F00-09DB-7723-FA5B15A93EC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402">
              <a:extLst>
                <a:ext uri="{FF2B5EF4-FFF2-40B4-BE49-F238E27FC236}">
                  <a16:creationId xmlns:a16="http://schemas.microsoft.com/office/drawing/2014/main" id="{47C9754E-5BFD-E9D7-0B38-553FB7AF6EC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403">
              <a:extLst>
                <a:ext uri="{FF2B5EF4-FFF2-40B4-BE49-F238E27FC236}">
                  <a16:creationId xmlns:a16="http://schemas.microsoft.com/office/drawing/2014/main" id="{D68B6014-6AFD-1071-36A3-B3B841AE2AE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404">
              <a:extLst>
                <a:ext uri="{FF2B5EF4-FFF2-40B4-BE49-F238E27FC236}">
                  <a16:creationId xmlns:a16="http://schemas.microsoft.com/office/drawing/2014/main" id="{06ACB4F6-B217-4A4A-FE4F-42655A8099C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405">
              <a:extLst>
                <a:ext uri="{FF2B5EF4-FFF2-40B4-BE49-F238E27FC236}">
                  <a16:creationId xmlns:a16="http://schemas.microsoft.com/office/drawing/2014/main" id="{6A82BED0-FC64-0EF5-B3C4-FF62C7318D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418">
              <a:extLst>
                <a:ext uri="{FF2B5EF4-FFF2-40B4-BE49-F238E27FC236}">
                  <a16:creationId xmlns:a16="http://schemas.microsoft.com/office/drawing/2014/main" id="{C9C6E60B-B110-3227-3922-2F838DAB031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419">
              <a:extLst>
                <a:ext uri="{FF2B5EF4-FFF2-40B4-BE49-F238E27FC236}">
                  <a16:creationId xmlns:a16="http://schemas.microsoft.com/office/drawing/2014/main" id="{B5BA9807-B884-9078-73E8-25070EDBD79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420">
              <a:extLst>
                <a:ext uri="{FF2B5EF4-FFF2-40B4-BE49-F238E27FC236}">
                  <a16:creationId xmlns:a16="http://schemas.microsoft.com/office/drawing/2014/main" id="{1FC61DF2-6A1B-E5F9-D6A4-2D1FEF81D686}"/>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421">
              <a:extLst>
                <a:ext uri="{FF2B5EF4-FFF2-40B4-BE49-F238E27FC236}">
                  <a16:creationId xmlns:a16="http://schemas.microsoft.com/office/drawing/2014/main" id="{439C43F3-FC84-A807-8213-28209B6179E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422">
              <a:extLst>
                <a:ext uri="{FF2B5EF4-FFF2-40B4-BE49-F238E27FC236}">
                  <a16:creationId xmlns:a16="http://schemas.microsoft.com/office/drawing/2014/main" id="{99C8C7B2-9636-AC06-CCBF-51F7F38000B6}"/>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Oval 423">
              <a:extLst>
                <a:ext uri="{FF2B5EF4-FFF2-40B4-BE49-F238E27FC236}">
                  <a16:creationId xmlns:a16="http://schemas.microsoft.com/office/drawing/2014/main" id="{99AAA264-5744-28EC-D10B-51DCACF5651D}"/>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424">
              <a:extLst>
                <a:ext uri="{FF2B5EF4-FFF2-40B4-BE49-F238E27FC236}">
                  <a16:creationId xmlns:a16="http://schemas.microsoft.com/office/drawing/2014/main" id="{1FB0A220-E930-3250-1620-81CC2FDBB1A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425">
              <a:extLst>
                <a:ext uri="{FF2B5EF4-FFF2-40B4-BE49-F238E27FC236}">
                  <a16:creationId xmlns:a16="http://schemas.microsoft.com/office/drawing/2014/main" id="{D80BD686-D806-51FB-70E7-C64E669A81B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426">
              <a:extLst>
                <a:ext uri="{FF2B5EF4-FFF2-40B4-BE49-F238E27FC236}">
                  <a16:creationId xmlns:a16="http://schemas.microsoft.com/office/drawing/2014/main" id="{2806EB83-A338-5B52-DA93-DBB0E7ABB803}"/>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438">
              <a:extLst>
                <a:ext uri="{FF2B5EF4-FFF2-40B4-BE49-F238E27FC236}">
                  <a16:creationId xmlns:a16="http://schemas.microsoft.com/office/drawing/2014/main" id="{F46D485F-B0A0-0D34-77A8-06E725B6F7F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439">
              <a:extLst>
                <a:ext uri="{FF2B5EF4-FFF2-40B4-BE49-F238E27FC236}">
                  <a16:creationId xmlns:a16="http://schemas.microsoft.com/office/drawing/2014/main" id="{519E02D6-2FA5-9C8A-C612-157B5B48E75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440">
              <a:extLst>
                <a:ext uri="{FF2B5EF4-FFF2-40B4-BE49-F238E27FC236}">
                  <a16:creationId xmlns:a16="http://schemas.microsoft.com/office/drawing/2014/main" id="{2D764842-B23B-C0C9-67D8-DB26D4B33CB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441">
              <a:extLst>
                <a:ext uri="{FF2B5EF4-FFF2-40B4-BE49-F238E27FC236}">
                  <a16:creationId xmlns:a16="http://schemas.microsoft.com/office/drawing/2014/main" id="{35743773-847F-1426-2909-B261004ABFEC}"/>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42">
              <a:extLst>
                <a:ext uri="{FF2B5EF4-FFF2-40B4-BE49-F238E27FC236}">
                  <a16:creationId xmlns:a16="http://schemas.microsoft.com/office/drawing/2014/main" id="{86BE6251-6C48-E714-50F3-311265FB95D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Oval 443">
              <a:extLst>
                <a:ext uri="{FF2B5EF4-FFF2-40B4-BE49-F238E27FC236}">
                  <a16:creationId xmlns:a16="http://schemas.microsoft.com/office/drawing/2014/main" id="{C0A71765-8AEC-FE6B-E6EE-03BA817CE735}"/>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444">
              <a:extLst>
                <a:ext uri="{FF2B5EF4-FFF2-40B4-BE49-F238E27FC236}">
                  <a16:creationId xmlns:a16="http://schemas.microsoft.com/office/drawing/2014/main" id="{F77ED4E7-D1A6-4ED0-AD4B-E61B033C4132}"/>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445">
              <a:extLst>
                <a:ext uri="{FF2B5EF4-FFF2-40B4-BE49-F238E27FC236}">
                  <a16:creationId xmlns:a16="http://schemas.microsoft.com/office/drawing/2014/main" id="{F165808C-1928-06AF-CE02-CA6047F40C6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446">
              <a:extLst>
                <a:ext uri="{FF2B5EF4-FFF2-40B4-BE49-F238E27FC236}">
                  <a16:creationId xmlns:a16="http://schemas.microsoft.com/office/drawing/2014/main" id="{75061765-DA4D-4305-C57F-F1CEA948E99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458">
              <a:extLst>
                <a:ext uri="{FF2B5EF4-FFF2-40B4-BE49-F238E27FC236}">
                  <a16:creationId xmlns:a16="http://schemas.microsoft.com/office/drawing/2014/main" id="{85DC8E40-8EEE-B543-7D55-EF3692FEBD3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459">
              <a:extLst>
                <a:ext uri="{FF2B5EF4-FFF2-40B4-BE49-F238E27FC236}">
                  <a16:creationId xmlns:a16="http://schemas.microsoft.com/office/drawing/2014/main" id="{D4FF938E-5C08-1F2F-118A-37773A61A29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460">
              <a:extLst>
                <a:ext uri="{FF2B5EF4-FFF2-40B4-BE49-F238E27FC236}">
                  <a16:creationId xmlns:a16="http://schemas.microsoft.com/office/drawing/2014/main" id="{257217F7-23EC-079D-3AB9-25F64A2E38D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461">
              <a:extLst>
                <a:ext uri="{FF2B5EF4-FFF2-40B4-BE49-F238E27FC236}">
                  <a16:creationId xmlns:a16="http://schemas.microsoft.com/office/drawing/2014/main" id="{938066A2-2606-A76F-FA7D-66E88162B450}"/>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62">
              <a:extLst>
                <a:ext uri="{FF2B5EF4-FFF2-40B4-BE49-F238E27FC236}">
                  <a16:creationId xmlns:a16="http://schemas.microsoft.com/office/drawing/2014/main" id="{41B04CFD-12F5-F616-40AF-0F07A8B698E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63">
              <a:extLst>
                <a:ext uri="{FF2B5EF4-FFF2-40B4-BE49-F238E27FC236}">
                  <a16:creationId xmlns:a16="http://schemas.microsoft.com/office/drawing/2014/main" id="{81D2C0BA-E2A1-E4F4-D0C0-A8093A4DF42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64">
              <a:extLst>
                <a:ext uri="{FF2B5EF4-FFF2-40B4-BE49-F238E27FC236}">
                  <a16:creationId xmlns:a16="http://schemas.microsoft.com/office/drawing/2014/main" id="{9B25DCC9-9F98-FDEF-C71A-58FB0C3F014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65">
              <a:extLst>
                <a:ext uri="{FF2B5EF4-FFF2-40B4-BE49-F238E27FC236}">
                  <a16:creationId xmlns:a16="http://schemas.microsoft.com/office/drawing/2014/main" id="{89DD0ECC-102A-BAF2-FF07-AAA06A5C7D8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66">
              <a:extLst>
                <a:ext uri="{FF2B5EF4-FFF2-40B4-BE49-F238E27FC236}">
                  <a16:creationId xmlns:a16="http://schemas.microsoft.com/office/drawing/2014/main" id="{CC35C2AA-9CA3-5ABE-B195-EB84454B197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478">
              <a:extLst>
                <a:ext uri="{FF2B5EF4-FFF2-40B4-BE49-F238E27FC236}">
                  <a16:creationId xmlns:a16="http://schemas.microsoft.com/office/drawing/2014/main" id="{88C2C4BB-0279-23F7-82E6-89E9DA236A3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479">
              <a:extLst>
                <a:ext uri="{FF2B5EF4-FFF2-40B4-BE49-F238E27FC236}">
                  <a16:creationId xmlns:a16="http://schemas.microsoft.com/office/drawing/2014/main" id="{8F9ACCEF-994B-ED88-D670-715577FEA8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480">
              <a:extLst>
                <a:ext uri="{FF2B5EF4-FFF2-40B4-BE49-F238E27FC236}">
                  <a16:creationId xmlns:a16="http://schemas.microsoft.com/office/drawing/2014/main" id="{2931D989-9D2D-CC97-F0C0-0CDEF02C26D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481">
              <a:extLst>
                <a:ext uri="{FF2B5EF4-FFF2-40B4-BE49-F238E27FC236}">
                  <a16:creationId xmlns:a16="http://schemas.microsoft.com/office/drawing/2014/main" id="{CFDADEFF-A640-1D23-83F1-8A0BDCA0859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482">
              <a:extLst>
                <a:ext uri="{FF2B5EF4-FFF2-40B4-BE49-F238E27FC236}">
                  <a16:creationId xmlns:a16="http://schemas.microsoft.com/office/drawing/2014/main" id="{BA9A698C-677C-248F-AE10-8181AE1B02D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483">
              <a:extLst>
                <a:ext uri="{FF2B5EF4-FFF2-40B4-BE49-F238E27FC236}">
                  <a16:creationId xmlns:a16="http://schemas.microsoft.com/office/drawing/2014/main" id="{1A1C9D10-D20A-8A9F-6C3B-6CEDFA573DC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484">
              <a:extLst>
                <a:ext uri="{FF2B5EF4-FFF2-40B4-BE49-F238E27FC236}">
                  <a16:creationId xmlns:a16="http://schemas.microsoft.com/office/drawing/2014/main" id="{7498548A-2CB2-2B30-18A0-0E870C628AC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485">
              <a:extLst>
                <a:ext uri="{FF2B5EF4-FFF2-40B4-BE49-F238E27FC236}">
                  <a16:creationId xmlns:a16="http://schemas.microsoft.com/office/drawing/2014/main" id="{66111AA8-8F17-2341-5600-5BA6C2A37B35}"/>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Oval 486">
              <a:extLst>
                <a:ext uri="{FF2B5EF4-FFF2-40B4-BE49-F238E27FC236}">
                  <a16:creationId xmlns:a16="http://schemas.microsoft.com/office/drawing/2014/main" id="{630C837F-F727-E07D-943B-576A3B55E638}"/>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Oval 498">
              <a:extLst>
                <a:ext uri="{FF2B5EF4-FFF2-40B4-BE49-F238E27FC236}">
                  <a16:creationId xmlns:a16="http://schemas.microsoft.com/office/drawing/2014/main" id="{F9B76043-102A-30F4-16C1-0577292E2780}"/>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Oval 499">
              <a:extLst>
                <a:ext uri="{FF2B5EF4-FFF2-40B4-BE49-F238E27FC236}">
                  <a16:creationId xmlns:a16="http://schemas.microsoft.com/office/drawing/2014/main" id="{B10624DB-13CC-2536-7999-EEC7CF5C10C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00">
              <a:extLst>
                <a:ext uri="{FF2B5EF4-FFF2-40B4-BE49-F238E27FC236}">
                  <a16:creationId xmlns:a16="http://schemas.microsoft.com/office/drawing/2014/main" id="{6A3BDCE4-5381-C3E4-1CC3-524078674070}"/>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01">
              <a:extLst>
                <a:ext uri="{FF2B5EF4-FFF2-40B4-BE49-F238E27FC236}">
                  <a16:creationId xmlns:a16="http://schemas.microsoft.com/office/drawing/2014/main" id="{58CD9855-A6A4-CC02-3CF3-297A888DEE2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02">
              <a:extLst>
                <a:ext uri="{FF2B5EF4-FFF2-40B4-BE49-F238E27FC236}">
                  <a16:creationId xmlns:a16="http://schemas.microsoft.com/office/drawing/2014/main" id="{E4FA00EE-0D6B-D737-3925-ECDCD4C4C6CA}"/>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03">
              <a:extLst>
                <a:ext uri="{FF2B5EF4-FFF2-40B4-BE49-F238E27FC236}">
                  <a16:creationId xmlns:a16="http://schemas.microsoft.com/office/drawing/2014/main" id="{CA38BA29-80EF-FC02-B981-D886427E876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504">
              <a:extLst>
                <a:ext uri="{FF2B5EF4-FFF2-40B4-BE49-F238E27FC236}">
                  <a16:creationId xmlns:a16="http://schemas.microsoft.com/office/drawing/2014/main" id="{05E40B12-9037-8D21-3458-389300373D7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505">
              <a:extLst>
                <a:ext uri="{FF2B5EF4-FFF2-40B4-BE49-F238E27FC236}">
                  <a16:creationId xmlns:a16="http://schemas.microsoft.com/office/drawing/2014/main" id="{E72EFA8B-9FDC-2D13-9B0D-DCD1DC6D449F}"/>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506">
              <a:extLst>
                <a:ext uri="{FF2B5EF4-FFF2-40B4-BE49-F238E27FC236}">
                  <a16:creationId xmlns:a16="http://schemas.microsoft.com/office/drawing/2014/main" id="{CF0E457F-7853-51DD-F0B0-95BAFA7B3787}"/>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518">
              <a:extLst>
                <a:ext uri="{FF2B5EF4-FFF2-40B4-BE49-F238E27FC236}">
                  <a16:creationId xmlns:a16="http://schemas.microsoft.com/office/drawing/2014/main" id="{1576A3BA-CD5B-37C9-9DF5-A4C79D016364}"/>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519">
              <a:extLst>
                <a:ext uri="{FF2B5EF4-FFF2-40B4-BE49-F238E27FC236}">
                  <a16:creationId xmlns:a16="http://schemas.microsoft.com/office/drawing/2014/main" id="{06880CF8-5943-D23D-B5F2-0CD1AB80D64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520">
              <a:extLst>
                <a:ext uri="{FF2B5EF4-FFF2-40B4-BE49-F238E27FC236}">
                  <a16:creationId xmlns:a16="http://schemas.microsoft.com/office/drawing/2014/main" id="{A3E174FB-A45B-09A6-D4D1-06D7E95ECAB3}"/>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521">
              <a:extLst>
                <a:ext uri="{FF2B5EF4-FFF2-40B4-BE49-F238E27FC236}">
                  <a16:creationId xmlns:a16="http://schemas.microsoft.com/office/drawing/2014/main" id="{FF6EF676-6E1D-DE92-2124-D833C689FF9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8" name="Freeform 522">
              <a:extLst>
                <a:ext uri="{FF2B5EF4-FFF2-40B4-BE49-F238E27FC236}">
                  <a16:creationId xmlns:a16="http://schemas.microsoft.com/office/drawing/2014/main" id="{B741EDE7-EAC9-16D7-4A22-1A2C77ED9847}"/>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523">
              <a:extLst>
                <a:ext uri="{FF2B5EF4-FFF2-40B4-BE49-F238E27FC236}">
                  <a16:creationId xmlns:a16="http://schemas.microsoft.com/office/drawing/2014/main" id="{17050C9A-6C6E-1E6A-0A70-FA50A26634FC}"/>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524">
              <a:extLst>
                <a:ext uri="{FF2B5EF4-FFF2-40B4-BE49-F238E27FC236}">
                  <a16:creationId xmlns:a16="http://schemas.microsoft.com/office/drawing/2014/main" id="{2F4E8F64-35E7-1E3B-F880-3D267E8AEE9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525">
              <a:extLst>
                <a:ext uri="{FF2B5EF4-FFF2-40B4-BE49-F238E27FC236}">
                  <a16:creationId xmlns:a16="http://schemas.microsoft.com/office/drawing/2014/main" id="{211CB874-B910-768F-70D2-7798AB9852D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2" name="Freeform 526">
              <a:extLst>
                <a:ext uri="{FF2B5EF4-FFF2-40B4-BE49-F238E27FC236}">
                  <a16:creationId xmlns:a16="http://schemas.microsoft.com/office/drawing/2014/main" id="{18DF2BDE-3CBA-9355-B031-A99C91BB666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538">
              <a:extLst>
                <a:ext uri="{FF2B5EF4-FFF2-40B4-BE49-F238E27FC236}">
                  <a16:creationId xmlns:a16="http://schemas.microsoft.com/office/drawing/2014/main" id="{3EF67B3E-0F95-E04A-96AC-6EC4D68F4D14}"/>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539">
              <a:extLst>
                <a:ext uri="{FF2B5EF4-FFF2-40B4-BE49-F238E27FC236}">
                  <a16:creationId xmlns:a16="http://schemas.microsoft.com/office/drawing/2014/main" id="{5A008363-D9EB-C6F5-6587-C514795A0C7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Oval 540">
              <a:extLst>
                <a:ext uri="{FF2B5EF4-FFF2-40B4-BE49-F238E27FC236}">
                  <a16:creationId xmlns:a16="http://schemas.microsoft.com/office/drawing/2014/main" id="{CC6EE4F3-8370-FC78-51CE-111BE026E91B}"/>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Oval 541">
              <a:extLst>
                <a:ext uri="{FF2B5EF4-FFF2-40B4-BE49-F238E27FC236}">
                  <a16:creationId xmlns:a16="http://schemas.microsoft.com/office/drawing/2014/main" id="{D770198F-92FC-F7E3-9745-4E57351A077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542">
              <a:extLst>
                <a:ext uri="{FF2B5EF4-FFF2-40B4-BE49-F238E27FC236}">
                  <a16:creationId xmlns:a16="http://schemas.microsoft.com/office/drawing/2014/main" id="{80DB5345-EBF3-4AC5-E802-746BB966C680}"/>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 name="Freeform 543">
              <a:extLst>
                <a:ext uri="{FF2B5EF4-FFF2-40B4-BE49-F238E27FC236}">
                  <a16:creationId xmlns:a16="http://schemas.microsoft.com/office/drawing/2014/main" id="{6F53C57B-10FC-3951-B9EB-426CBA7F44B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544">
              <a:extLst>
                <a:ext uri="{FF2B5EF4-FFF2-40B4-BE49-F238E27FC236}">
                  <a16:creationId xmlns:a16="http://schemas.microsoft.com/office/drawing/2014/main" id="{096BB954-B033-85C6-D9D0-8BCB852A305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545">
              <a:extLst>
                <a:ext uri="{FF2B5EF4-FFF2-40B4-BE49-F238E27FC236}">
                  <a16:creationId xmlns:a16="http://schemas.microsoft.com/office/drawing/2014/main" id="{62636465-3E98-D590-14DB-13675AF9A25E}"/>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46">
              <a:extLst>
                <a:ext uri="{FF2B5EF4-FFF2-40B4-BE49-F238E27FC236}">
                  <a16:creationId xmlns:a16="http://schemas.microsoft.com/office/drawing/2014/main" id="{605BDC6C-3460-4679-2776-3D5BD8825AD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58">
              <a:extLst>
                <a:ext uri="{FF2B5EF4-FFF2-40B4-BE49-F238E27FC236}">
                  <a16:creationId xmlns:a16="http://schemas.microsoft.com/office/drawing/2014/main" id="{948EA8D0-4D7E-0FBE-86B0-D9B6009808D2}"/>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59">
              <a:extLst>
                <a:ext uri="{FF2B5EF4-FFF2-40B4-BE49-F238E27FC236}">
                  <a16:creationId xmlns:a16="http://schemas.microsoft.com/office/drawing/2014/main" id="{ED895A97-5771-5401-F43F-B0621218826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Oval 560">
              <a:extLst>
                <a:ext uri="{FF2B5EF4-FFF2-40B4-BE49-F238E27FC236}">
                  <a16:creationId xmlns:a16="http://schemas.microsoft.com/office/drawing/2014/main" id="{0D2BA557-747E-F051-347E-608A3F03FD69}"/>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Oval 561">
              <a:extLst>
                <a:ext uri="{FF2B5EF4-FFF2-40B4-BE49-F238E27FC236}">
                  <a16:creationId xmlns:a16="http://schemas.microsoft.com/office/drawing/2014/main" id="{2D18EEC6-DE38-814C-3A6B-45608BCC3F0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562">
              <a:extLst>
                <a:ext uri="{FF2B5EF4-FFF2-40B4-BE49-F238E27FC236}">
                  <a16:creationId xmlns:a16="http://schemas.microsoft.com/office/drawing/2014/main" id="{2D005326-1FF4-CA80-9A97-98307A16D60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563">
              <a:extLst>
                <a:ext uri="{FF2B5EF4-FFF2-40B4-BE49-F238E27FC236}">
                  <a16:creationId xmlns:a16="http://schemas.microsoft.com/office/drawing/2014/main" id="{4036BFB1-7C8E-AED7-C781-3936E0935D7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564">
              <a:extLst>
                <a:ext uri="{FF2B5EF4-FFF2-40B4-BE49-F238E27FC236}">
                  <a16:creationId xmlns:a16="http://schemas.microsoft.com/office/drawing/2014/main" id="{F78467D2-14FB-5862-F0B0-E37ECB3970F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565">
              <a:extLst>
                <a:ext uri="{FF2B5EF4-FFF2-40B4-BE49-F238E27FC236}">
                  <a16:creationId xmlns:a16="http://schemas.microsoft.com/office/drawing/2014/main" id="{7423615B-382D-4FCF-5B8B-AF180F511EB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566">
              <a:extLst>
                <a:ext uri="{FF2B5EF4-FFF2-40B4-BE49-F238E27FC236}">
                  <a16:creationId xmlns:a16="http://schemas.microsoft.com/office/drawing/2014/main" id="{02F65D18-3136-4CE6-313A-D622AE91C711}"/>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Freeform 578">
              <a:extLst>
                <a:ext uri="{FF2B5EF4-FFF2-40B4-BE49-F238E27FC236}">
                  <a16:creationId xmlns:a16="http://schemas.microsoft.com/office/drawing/2014/main" id="{A61AF5BF-1901-96BC-6D90-F6190FD7555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579">
              <a:extLst>
                <a:ext uri="{FF2B5EF4-FFF2-40B4-BE49-F238E27FC236}">
                  <a16:creationId xmlns:a16="http://schemas.microsoft.com/office/drawing/2014/main" id="{34160623-06A3-437A-2D68-5F1E98C18E7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580">
              <a:extLst>
                <a:ext uri="{FF2B5EF4-FFF2-40B4-BE49-F238E27FC236}">
                  <a16:creationId xmlns:a16="http://schemas.microsoft.com/office/drawing/2014/main" id="{4EE8ADAE-0CDC-3BA2-C030-89E7E33F0DB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581">
              <a:extLst>
                <a:ext uri="{FF2B5EF4-FFF2-40B4-BE49-F238E27FC236}">
                  <a16:creationId xmlns:a16="http://schemas.microsoft.com/office/drawing/2014/main" id="{28C81187-7DDA-38A1-8E76-3C73A151E517}"/>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582">
              <a:extLst>
                <a:ext uri="{FF2B5EF4-FFF2-40B4-BE49-F238E27FC236}">
                  <a16:creationId xmlns:a16="http://schemas.microsoft.com/office/drawing/2014/main" id="{FBCF3FF3-E39E-D81C-AC58-8A8E7A292E98}"/>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Oval 583">
              <a:extLst>
                <a:ext uri="{FF2B5EF4-FFF2-40B4-BE49-F238E27FC236}">
                  <a16:creationId xmlns:a16="http://schemas.microsoft.com/office/drawing/2014/main" id="{A998484E-3692-1A3D-D808-22F3B199973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Freeform 584">
              <a:extLst>
                <a:ext uri="{FF2B5EF4-FFF2-40B4-BE49-F238E27FC236}">
                  <a16:creationId xmlns:a16="http://schemas.microsoft.com/office/drawing/2014/main" id="{E0C67BE3-ED65-135F-2552-874645F07AA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585">
              <a:extLst>
                <a:ext uri="{FF2B5EF4-FFF2-40B4-BE49-F238E27FC236}">
                  <a16:creationId xmlns:a16="http://schemas.microsoft.com/office/drawing/2014/main" id="{7DA30882-386B-72AB-B7B7-3D2C7A48B9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586">
              <a:extLst>
                <a:ext uri="{FF2B5EF4-FFF2-40B4-BE49-F238E27FC236}">
                  <a16:creationId xmlns:a16="http://schemas.microsoft.com/office/drawing/2014/main" id="{8EC38D66-40C9-3A96-2515-9E9A6C3C1EB7}"/>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598">
              <a:extLst>
                <a:ext uri="{FF2B5EF4-FFF2-40B4-BE49-F238E27FC236}">
                  <a16:creationId xmlns:a16="http://schemas.microsoft.com/office/drawing/2014/main" id="{741430A8-636F-5884-0AAA-41A6A1B29FBC}"/>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599">
              <a:extLst>
                <a:ext uri="{FF2B5EF4-FFF2-40B4-BE49-F238E27FC236}">
                  <a16:creationId xmlns:a16="http://schemas.microsoft.com/office/drawing/2014/main" id="{CD67CD63-DFBF-CED9-D718-937A3A8801B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600">
              <a:extLst>
                <a:ext uri="{FF2B5EF4-FFF2-40B4-BE49-F238E27FC236}">
                  <a16:creationId xmlns:a16="http://schemas.microsoft.com/office/drawing/2014/main" id="{18BB1E91-26C7-1CDA-3BA0-157193C4A2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Freeform 601">
              <a:extLst>
                <a:ext uri="{FF2B5EF4-FFF2-40B4-BE49-F238E27FC236}">
                  <a16:creationId xmlns:a16="http://schemas.microsoft.com/office/drawing/2014/main" id="{E9AC36B6-D616-CEF9-65A7-C16FC90103A7}"/>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Freeform 602">
              <a:extLst>
                <a:ext uri="{FF2B5EF4-FFF2-40B4-BE49-F238E27FC236}">
                  <a16:creationId xmlns:a16="http://schemas.microsoft.com/office/drawing/2014/main" id="{495DF37B-278C-6A8D-7772-FD21425F3E3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Oval 603">
              <a:extLst>
                <a:ext uri="{FF2B5EF4-FFF2-40B4-BE49-F238E27FC236}">
                  <a16:creationId xmlns:a16="http://schemas.microsoft.com/office/drawing/2014/main" id="{30D158E5-50E3-B3A3-9295-0BD986DC8035}"/>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Oval 604">
              <a:extLst>
                <a:ext uri="{FF2B5EF4-FFF2-40B4-BE49-F238E27FC236}">
                  <a16:creationId xmlns:a16="http://schemas.microsoft.com/office/drawing/2014/main" id="{41406440-072E-0F8F-9FDB-DA56AFDAC4E6}"/>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605">
              <a:extLst>
                <a:ext uri="{FF2B5EF4-FFF2-40B4-BE49-F238E27FC236}">
                  <a16:creationId xmlns:a16="http://schemas.microsoft.com/office/drawing/2014/main" id="{1AB5AF0C-74BF-1ABC-4253-B6B6395CE67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606">
              <a:extLst>
                <a:ext uri="{FF2B5EF4-FFF2-40B4-BE49-F238E27FC236}">
                  <a16:creationId xmlns:a16="http://schemas.microsoft.com/office/drawing/2014/main" id="{3660DCDE-BD71-DA66-C226-2558CDE83C3E}"/>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34" name="Google Shape;223;p2">
            <a:extLst>
              <a:ext uri="{FF2B5EF4-FFF2-40B4-BE49-F238E27FC236}">
                <a16:creationId xmlns:a16="http://schemas.microsoft.com/office/drawing/2014/main" id="{9660C166-FE31-480A-8488-50D2C70B914C}"/>
              </a:ext>
            </a:extLst>
          </p:cNvPr>
          <p:cNvSpPr txBox="1">
            <a:spLocks noGrp="1"/>
          </p:cNvSpPr>
          <p:nvPr>
            <p:ph type="title"/>
          </p:nvPr>
        </p:nvSpPr>
        <p:spPr>
          <a:xfrm>
            <a:off x="720000" y="10605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b="1" dirty="0">
                <a:latin typeface="+mn-lt"/>
              </a:rPr>
              <a:t>Sokoban là gì ?</a:t>
            </a:r>
            <a:endParaRPr b="1" dirty="0">
              <a:latin typeface="+mn-lt"/>
            </a:endParaRPr>
          </a:p>
        </p:txBody>
      </p:sp>
      <p:sp>
        <p:nvSpPr>
          <p:cNvPr id="135" name="Google Shape;224;p2">
            <a:extLst>
              <a:ext uri="{FF2B5EF4-FFF2-40B4-BE49-F238E27FC236}">
                <a16:creationId xmlns:a16="http://schemas.microsoft.com/office/drawing/2014/main" id="{CA992958-1602-42C0-AD1E-2E6B33FB1291}"/>
              </a:ext>
            </a:extLst>
          </p:cNvPr>
          <p:cNvSpPr txBox="1">
            <a:spLocks noGrp="1"/>
          </p:cNvSpPr>
          <p:nvPr>
            <p:ph type="body" idx="1"/>
          </p:nvPr>
        </p:nvSpPr>
        <p:spPr>
          <a:xfrm>
            <a:off x="602250" y="826453"/>
            <a:ext cx="7939500" cy="3463500"/>
          </a:xfrm>
          <a:prstGeom prst="rect">
            <a:avLst/>
          </a:prstGeom>
          <a:noFill/>
          <a:ln>
            <a:noFill/>
          </a:ln>
        </p:spPr>
        <p:txBody>
          <a:bodyPr spcFirstLastPara="1" wrap="square" lIns="0" tIns="91425" rIns="0"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200"/>
              <a:tabLst/>
              <a:defRPr/>
            </a:pPr>
            <a:r>
              <a:rPr kumimoji="0" lang="vi-VN" sz="1500" b="0" i="0" u="none" strike="noStrike" kern="0" cap="none" spc="0" normalizeH="0" baseline="0" noProof="0" dirty="0">
                <a:ln>
                  <a:noFill/>
                </a:ln>
                <a:solidFill>
                  <a:schemeClr val="tx1"/>
                </a:solidFill>
                <a:effectLst/>
                <a:uLnTx/>
                <a:uFillTx/>
                <a:latin typeface="+mn-lt"/>
                <a:ea typeface="Roboto Mono"/>
                <a:sym typeface="Roboto Mono"/>
              </a:rPr>
              <a:t>Sokoban là một trò chơi thuộc thể loại giải đố, trong đó người chơi phải đẩy một số thùng hàng (khối vuông) vượt qua chướng ngại vật để đến được các đích cho sẵn). Ngoài ra:</a:t>
            </a:r>
          </a:p>
          <a:p>
            <a:pPr marL="0" marR="0" lvl="0" indent="0" algn="l" defTabSz="914400" rtl="0" eaLnBrk="1" fontAlgn="auto" latinLnBrk="0" hangingPunct="1">
              <a:lnSpc>
                <a:spcPct val="100000"/>
              </a:lnSpc>
              <a:spcBef>
                <a:spcPts val="0"/>
              </a:spcBef>
              <a:spcAft>
                <a:spcPts val="0"/>
              </a:spcAft>
              <a:buClr>
                <a:srgbClr val="FFFFFF"/>
              </a:buClr>
              <a:buSzPts val="1200"/>
              <a:tabLst/>
              <a:defRPr/>
            </a:pPr>
            <a:r>
              <a:rPr kumimoji="0" lang="vi-VN" sz="1500" b="0" i="0" u="none" strike="noStrike" kern="0" cap="none" spc="0" normalizeH="0" baseline="0" noProof="0" dirty="0">
                <a:ln>
                  <a:noFill/>
                </a:ln>
                <a:solidFill>
                  <a:schemeClr val="tx1"/>
                </a:solidFill>
                <a:effectLst/>
                <a:uLnTx/>
                <a:uFillTx/>
                <a:latin typeface="+mn-lt"/>
                <a:ea typeface="Roboto Mono"/>
                <a:sym typeface="Roboto Mono"/>
              </a:rPr>
              <a:t>- Gameplay là một bảng dạng hình vuông (map)</a:t>
            </a:r>
          </a:p>
          <a:p>
            <a:pPr marL="0" marR="0" lvl="0" indent="0" algn="l" defTabSz="914400" rtl="0" eaLnBrk="1" fontAlgn="auto" latinLnBrk="0" hangingPunct="1">
              <a:lnSpc>
                <a:spcPct val="100000"/>
              </a:lnSpc>
              <a:spcBef>
                <a:spcPts val="0"/>
              </a:spcBef>
              <a:spcAft>
                <a:spcPts val="0"/>
              </a:spcAft>
              <a:buClr>
                <a:srgbClr val="FFFFFF"/>
              </a:buClr>
              <a:buSzPts val="1200"/>
              <a:tabLst/>
              <a:defRPr/>
            </a:pPr>
            <a:r>
              <a:rPr kumimoji="0" lang="vi-VN" sz="1500" b="0" i="0" u="none" strike="noStrike" kern="0" cap="none" spc="0" normalizeH="0" baseline="0" noProof="0" dirty="0">
                <a:ln>
                  <a:noFill/>
                </a:ln>
                <a:solidFill>
                  <a:schemeClr val="tx1"/>
                </a:solidFill>
                <a:effectLst/>
                <a:uLnTx/>
                <a:uFillTx/>
                <a:latin typeface="+mn-lt"/>
                <a:ea typeface="Roboto Mono"/>
                <a:sym typeface="Roboto Mono"/>
              </a:rPr>
              <a:t>- Người chơi chỉ được đẩy một ô vuông một lần, không được kéo chúng</a:t>
            </a:r>
          </a:p>
          <a:p>
            <a:pPr marL="0" marR="0" lvl="0" indent="0" algn="l" defTabSz="914400" rtl="0" eaLnBrk="1" fontAlgn="auto" latinLnBrk="0" hangingPunct="1">
              <a:lnSpc>
                <a:spcPct val="100000"/>
              </a:lnSpc>
              <a:spcBef>
                <a:spcPts val="0"/>
              </a:spcBef>
              <a:spcAft>
                <a:spcPts val="0"/>
              </a:spcAft>
              <a:buClr>
                <a:srgbClr val="FFFFFF"/>
              </a:buClr>
              <a:buSzPts val="1200"/>
              <a:tabLst/>
              <a:defRPr/>
            </a:pPr>
            <a:r>
              <a:rPr kumimoji="0" lang="vi-VN" sz="1500" b="0" i="0" u="none" strike="noStrike" kern="0" cap="none" spc="0" normalizeH="0" baseline="0" noProof="0" dirty="0">
                <a:ln>
                  <a:noFill/>
                </a:ln>
                <a:solidFill>
                  <a:schemeClr val="tx1"/>
                </a:solidFill>
                <a:effectLst/>
                <a:uLnTx/>
                <a:uFillTx/>
                <a:latin typeface="+mn-lt"/>
                <a:ea typeface="Roboto Mono"/>
                <a:sym typeface="Roboto Mono"/>
              </a:rPr>
              <a:t>- Trò chơi thúc đẩy tư duy logic, chiến thuật, và giải quyết vấn đề.</a:t>
            </a:r>
          </a:p>
          <a:p>
            <a:pPr marL="0" lvl="0" indent="0" algn="l" rtl="0">
              <a:lnSpc>
                <a:spcPct val="100000"/>
              </a:lnSpc>
              <a:spcBef>
                <a:spcPts val="0"/>
              </a:spcBef>
              <a:spcAft>
                <a:spcPts val="0"/>
              </a:spcAft>
              <a:buSzPts val="1200"/>
              <a:buNone/>
            </a:pPr>
            <a:endParaRPr sz="1500" dirty="0">
              <a:highlight>
                <a:schemeClr val="dk1"/>
              </a:highlight>
            </a:endParaRPr>
          </a:p>
        </p:txBody>
      </p:sp>
      <p:pic>
        <p:nvPicPr>
          <p:cNvPr id="136" name="Google Shape;225;p2">
            <a:extLst>
              <a:ext uri="{FF2B5EF4-FFF2-40B4-BE49-F238E27FC236}">
                <a16:creationId xmlns:a16="http://schemas.microsoft.com/office/drawing/2014/main" id="{10D1C497-6850-46B4-8DDD-C810C918DE1A}"/>
              </a:ext>
            </a:extLst>
          </p:cNvPr>
          <p:cNvPicPr preferRelativeResize="0"/>
          <p:nvPr/>
        </p:nvPicPr>
        <p:blipFill>
          <a:blip r:embed="rId3">
            <a:alphaModFix/>
          </a:blip>
          <a:stretch>
            <a:fillRect/>
          </a:stretch>
        </p:blipFill>
        <p:spPr>
          <a:xfrm>
            <a:off x="2846075" y="2659087"/>
            <a:ext cx="2890660" cy="2001916"/>
          </a:xfrm>
          <a:prstGeom prst="rect">
            <a:avLst/>
          </a:prstGeom>
          <a:noFill/>
          <a:ln>
            <a:noFill/>
          </a:ln>
        </p:spPr>
      </p:pic>
      <p:pic>
        <p:nvPicPr>
          <p:cNvPr id="137" name="Google Shape;226;p2">
            <a:extLst>
              <a:ext uri="{FF2B5EF4-FFF2-40B4-BE49-F238E27FC236}">
                <a16:creationId xmlns:a16="http://schemas.microsoft.com/office/drawing/2014/main" id="{F193F014-03A5-49FD-A5FE-F367CA8B9946}"/>
              </a:ext>
            </a:extLst>
          </p:cNvPr>
          <p:cNvPicPr preferRelativeResize="0"/>
          <p:nvPr/>
        </p:nvPicPr>
        <p:blipFill>
          <a:blip r:embed="rId4">
            <a:alphaModFix/>
          </a:blip>
          <a:stretch>
            <a:fillRect/>
          </a:stretch>
        </p:blipFill>
        <p:spPr>
          <a:xfrm>
            <a:off x="463275" y="2659087"/>
            <a:ext cx="2023475" cy="1983065"/>
          </a:xfrm>
          <a:prstGeom prst="rect">
            <a:avLst/>
          </a:prstGeom>
          <a:noFill/>
          <a:ln>
            <a:noFill/>
          </a:ln>
        </p:spPr>
      </p:pic>
      <p:pic>
        <p:nvPicPr>
          <p:cNvPr id="138" name="Google Shape;227;p2">
            <a:extLst>
              <a:ext uri="{FF2B5EF4-FFF2-40B4-BE49-F238E27FC236}">
                <a16:creationId xmlns:a16="http://schemas.microsoft.com/office/drawing/2014/main" id="{BFC526D6-080B-4E68-9F03-BB8C6E5E81FB}"/>
              </a:ext>
            </a:extLst>
          </p:cNvPr>
          <p:cNvPicPr preferRelativeResize="0"/>
          <p:nvPr/>
        </p:nvPicPr>
        <p:blipFill>
          <a:blip r:embed="rId5">
            <a:alphaModFix/>
          </a:blip>
          <a:stretch>
            <a:fillRect/>
          </a:stretch>
        </p:blipFill>
        <p:spPr>
          <a:xfrm>
            <a:off x="6013725" y="2659087"/>
            <a:ext cx="2667000" cy="20203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2" name="Grupo 1">
            <a:extLst>
              <a:ext uri="{FF2B5EF4-FFF2-40B4-BE49-F238E27FC236}">
                <a16:creationId xmlns:a16="http://schemas.microsoft.com/office/drawing/2014/main" id="{75F28332-9FB9-56C7-4B15-E5B3416980E4}"/>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015102F-4B99-57A1-2829-E4A216C645A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8">
              <a:extLst>
                <a:ext uri="{FF2B5EF4-FFF2-40B4-BE49-F238E27FC236}">
                  <a16:creationId xmlns:a16="http://schemas.microsoft.com/office/drawing/2014/main" id="{250988F4-B5B6-F85B-77D8-21657BEB1C6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9">
              <a:extLst>
                <a:ext uri="{FF2B5EF4-FFF2-40B4-BE49-F238E27FC236}">
                  <a16:creationId xmlns:a16="http://schemas.microsoft.com/office/drawing/2014/main" id="{4EAB8CED-61E8-EA45-800F-3F0A6B32DA0F}"/>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60">
              <a:extLst>
                <a:ext uri="{FF2B5EF4-FFF2-40B4-BE49-F238E27FC236}">
                  <a16:creationId xmlns:a16="http://schemas.microsoft.com/office/drawing/2014/main" id="{6C84D548-BE8D-6FBA-0999-68CFEDE2490B}"/>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61">
              <a:extLst>
                <a:ext uri="{FF2B5EF4-FFF2-40B4-BE49-F238E27FC236}">
                  <a16:creationId xmlns:a16="http://schemas.microsoft.com/office/drawing/2014/main" id="{0A9EB24E-D2A2-374D-F80F-4A4EDDDE65E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62">
              <a:extLst>
                <a:ext uri="{FF2B5EF4-FFF2-40B4-BE49-F238E27FC236}">
                  <a16:creationId xmlns:a16="http://schemas.microsoft.com/office/drawing/2014/main" id="{A53CF2B0-F603-3D53-A596-9DE9881A9AF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63">
              <a:extLst>
                <a:ext uri="{FF2B5EF4-FFF2-40B4-BE49-F238E27FC236}">
                  <a16:creationId xmlns:a16="http://schemas.microsoft.com/office/drawing/2014/main" id="{4678BC17-7A7C-8241-43E7-A09E9AC88E5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64">
              <a:extLst>
                <a:ext uri="{FF2B5EF4-FFF2-40B4-BE49-F238E27FC236}">
                  <a16:creationId xmlns:a16="http://schemas.microsoft.com/office/drawing/2014/main" id="{C91904B7-C386-5924-905D-B082B60DA1E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5">
              <a:extLst>
                <a:ext uri="{FF2B5EF4-FFF2-40B4-BE49-F238E27FC236}">
                  <a16:creationId xmlns:a16="http://schemas.microsoft.com/office/drawing/2014/main" id="{BB914137-EA13-87D5-5DB6-B230E250DF1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7">
              <a:extLst>
                <a:ext uri="{FF2B5EF4-FFF2-40B4-BE49-F238E27FC236}">
                  <a16:creationId xmlns:a16="http://schemas.microsoft.com/office/drawing/2014/main" id="{4742C9C2-608E-692F-BB09-57128367389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8">
              <a:extLst>
                <a:ext uri="{FF2B5EF4-FFF2-40B4-BE49-F238E27FC236}">
                  <a16:creationId xmlns:a16="http://schemas.microsoft.com/office/drawing/2014/main" id="{536B8F9C-F0E8-3890-EF5B-50BA00B36D14}"/>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Oval 379">
              <a:extLst>
                <a:ext uri="{FF2B5EF4-FFF2-40B4-BE49-F238E27FC236}">
                  <a16:creationId xmlns:a16="http://schemas.microsoft.com/office/drawing/2014/main" id="{44768065-8438-AE75-63D6-6DBDD77D85D9}"/>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Oval 380">
              <a:extLst>
                <a:ext uri="{FF2B5EF4-FFF2-40B4-BE49-F238E27FC236}">
                  <a16:creationId xmlns:a16="http://schemas.microsoft.com/office/drawing/2014/main" id="{72D4F311-BE56-9069-27AD-E2C89AD2B8D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1">
              <a:extLst>
                <a:ext uri="{FF2B5EF4-FFF2-40B4-BE49-F238E27FC236}">
                  <a16:creationId xmlns:a16="http://schemas.microsoft.com/office/drawing/2014/main" id="{1C5B0E32-51A4-3BE7-4707-6BDF36C2B1A9}"/>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2">
              <a:extLst>
                <a:ext uri="{FF2B5EF4-FFF2-40B4-BE49-F238E27FC236}">
                  <a16:creationId xmlns:a16="http://schemas.microsoft.com/office/drawing/2014/main" id="{79E9EF0E-F07F-9F1E-3D8B-D41210AAC5C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3">
              <a:extLst>
                <a:ext uri="{FF2B5EF4-FFF2-40B4-BE49-F238E27FC236}">
                  <a16:creationId xmlns:a16="http://schemas.microsoft.com/office/drawing/2014/main" id="{972DFF73-5904-6E5A-3505-C28A7A6FDC8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4">
              <a:extLst>
                <a:ext uri="{FF2B5EF4-FFF2-40B4-BE49-F238E27FC236}">
                  <a16:creationId xmlns:a16="http://schemas.microsoft.com/office/drawing/2014/main" id="{12E19EF4-94BC-CE4F-A985-57E4D354CFE1}"/>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5">
              <a:extLst>
                <a:ext uri="{FF2B5EF4-FFF2-40B4-BE49-F238E27FC236}">
                  <a16:creationId xmlns:a16="http://schemas.microsoft.com/office/drawing/2014/main" id="{01352EA4-E9A5-FD33-6D6F-2D35E23DC118}"/>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97">
              <a:extLst>
                <a:ext uri="{FF2B5EF4-FFF2-40B4-BE49-F238E27FC236}">
                  <a16:creationId xmlns:a16="http://schemas.microsoft.com/office/drawing/2014/main" id="{4ABA7B97-421B-10BD-0907-77271FA4F2A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98">
              <a:extLst>
                <a:ext uri="{FF2B5EF4-FFF2-40B4-BE49-F238E27FC236}">
                  <a16:creationId xmlns:a16="http://schemas.microsoft.com/office/drawing/2014/main" id="{C971D612-B534-A887-C442-3E2A8DF0021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Oval 399">
              <a:extLst>
                <a:ext uri="{FF2B5EF4-FFF2-40B4-BE49-F238E27FC236}">
                  <a16:creationId xmlns:a16="http://schemas.microsoft.com/office/drawing/2014/main" id="{E7BA39A6-6E4E-654D-9A10-FB4A02CFC8E4}"/>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400">
              <a:extLst>
                <a:ext uri="{FF2B5EF4-FFF2-40B4-BE49-F238E27FC236}">
                  <a16:creationId xmlns:a16="http://schemas.microsoft.com/office/drawing/2014/main" id="{42521440-F042-D267-2E68-1D377B00B7C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401">
              <a:extLst>
                <a:ext uri="{FF2B5EF4-FFF2-40B4-BE49-F238E27FC236}">
                  <a16:creationId xmlns:a16="http://schemas.microsoft.com/office/drawing/2014/main" id="{DE249E6D-5F00-09DB-7723-FA5B15A93EC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402">
              <a:extLst>
                <a:ext uri="{FF2B5EF4-FFF2-40B4-BE49-F238E27FC236}">
                  <a16:creationId xmlns:a16="http://schemas.microsoft.com/office/drawing/2014/main" id="{47C9754E-5BFD-E9D7-0B38-553FB7AF6EC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403">
              <a:extLst>
                <a:ext uri="{FF2B5EF4-FFF2-40B4-BE49-F238E27FC236}">
                  <a16:creationId xmlns:a16="http://schemas.microsoft.com/office/drawing/2014/main" id="{D68B6014-6AFD-1071-36A3-B3B841AE2AE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404">
              <a:extLst>
                <a:ext uri="{FF2B5EF4-FFF2-40B4-BE49-F238E27FC236}">
                  <a16:creationId xmlns:a16="http://schemas.microsoft.com/office/drawing/2014/main" id="{06ACB4F6-B217-4A4A-FE4F-42655A8099C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405">
              <a:extLst>
                <a:ext uri="{FF2B5EF4-FFF2-40B4-BE49-F238E27FC236}">
                  <a16:creationId xmlns:a16="http://schemas.microsoft.com/office/drawing/2014/main" id="{6A82BED0-FC64-0EF5-B3C4-FF62C7318D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418">
              <a:extLst>
                <a:ext uri="{FF2B5EF4-FFF2-40B4-BE49-F238E27FC236}">
                  <a16:creationId xmlns:a16="http://schemas.microsoft.com/office/drawing/2014/main" id="{C9C6E60B-B110-3227-3922-2F838DAB031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419">
              <a:extLst>
                <a:ext uri="{FF2B5EF4-FFF2-40B4-BE49-F238E27FC236}">
                  <a16:creationId xmlns:a16="http://schemas.microsoft.com/office/drawing/2014/main" id="{B5BA9807-B884-9078-73E8-25070EDBD79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420">
              <a:extLst>
                <a:ext uri="{FF2B5EF4-FFF2-40B4-BE49-F238E27FC236}">
                  <a16:creationId xmlns:a16="http://schemas.microsoft.com/office/drawing/2014/main" id="{1FC61DF2-6A1B-E5F9-D6A4-2D1FEF81D686}"/>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421">
              <a:extLst>
                <a:ext uri="{FF2B5EF4-FFF2-40B4-BE49-F238E27FC236}">
                  <a16:creationId xmlns:a16="http://schemas.microsoft.com/office/drawing/2014/main" id="{439C43F3-FC84-A807-8213-28209B6179E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422">
              <a:extLst>
                <a:ext uri="{FF2B5EF4-FFF2-40B4-BE49-F238E27FC236}">
                  <a16:creationId xmlns:a16="http://schemas.microsoft.com/office/drawing/2014/main" id="{99C8C7B2-9636-AC06-CCBF-51F7F38000B6}"/>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Oval 423">
              <a:extLst>
                <a:ext uri="{FF2B5EF4-FFF2-40B4-BE49-F238E27FC236}">
                  <a16:creationId xmlns:a16="http://schemas.microsoft.com/office/drawing/2014/main" id="{99AAA264-5744-28EC-D10B-51DCACF5651D}"/>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424">
              <a:extLst>
                <a:ext uri="{FF2B5EF4-FFF2-40B4-BE49-F238E27FC236}">
                  <a16:creationId xmlns:a16="http://schemas.microsoft.com/office/drawing/2014/main" id="{1FB0A220-E930-3250-1620-81CC2FDBB1A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425">
              <a:extLst>
                <a:ext uri="{FF2B5EF4-FFF2-40B4-BE49-F238E27FC236}">
                  <a16:creationId xmlns:a16="http://schemas.microsoft.com/office/drawing/2014/main" id="{D80BD686-D806-51FB-70E7-C64E669A81B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426">
              <a:extLst>
                <a:ext uri="{FF2B5EF4-FFF2-40B4-BE49-F238E27FC236}">
                  <a16:creationId xmlns:a16="http://schemas.microsoft.com/office/drawing/2014/main" id="{2806EB83-A338-5B52-DA93-DBB0E7ABB803}"/>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438">
              <a:extLst>
                <a:ext uri="{FF2B5EF4-FFF2-40B4-BE49-F238E27FC236}">
                  <a16:creationId xmlns:a16="http://schemas.microsoft.com/office/drawing/2014/main" id="{F46D485F-B0A0-0D34-77A8-06E725B6F7F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439">
              <a:extLst>
                <a:ext uri="{FF2B5EF4-FFF2-40B4-BE49-F238E27FC236}">
                  <a16:creationId xmlns:a16="http://schemas.microsoft.com/office/drawing/2014/main" id="{519E02D6-2FA5-9C8A-C612-157B5B48E75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440">
              <a:extLst>
                <a:ext uri="{FF2B5EF4-FFF2-40B4-BE49-F238E27FC236}">
                  <a16:creationId xmlns:a16="http://schemas.microsoft.com/office/drawing/2014/main" id="{2D764842-B23B-C0C9-67D8-DB26D4B33CB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441">
              <a:extLst>
                <a:ext uri="{FF2B5EF4-FFF2-40B4-BE49-F238E27FC236}">
                  <a16:creationId xmlns:a16="http://schemas.microsoft.com/office/drawing/2014/main" id="{35743773-847F-1426-2909-B261004ABFEC}"/>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42">
              <a:extLst>
                <a:ext uri="{FF2B5EF4-FFF2-40B4-BE49-F238E27FC236}">
                  <a16:creationId xmlns:a16="http://schemas.microsoft.com/office/drawing/2014/main" id="{86BE6251-6C48-E714-50F3-311265FB95D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Oval 443">
              <a:extLst>
                <a:ext uri="{FF2B5EF4-FFF2-40B4-BE49-F238E27FC236}">
                  <a16:creationId xmlns:a16="http://schemas.microsoft.com/office/drawing/2014/main" id="{C0A71765-8AEC-FE6B-E6EE-03BA817CE735}"/>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444">
              <a:extLst>
                <a:ext uri="{FF2B5EF4-FFF2-40B4-BE49-F238E27FC236}">
                  <a16:creationId xmlns:a16="http://schemas.microsoft.com/office/drawing/2014/main" id="{F77ED4E7-D1A6-4ED0-AD4B-E61B033C4132}"/>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445">
              <a:extLst>
                <a:ext uri="{FF2B5EF4-FFF2-40B4-BE49-F238E27FC236}">
                  <a16:creationId xmlns:a16="http://schemas.microsoft.com/office/drawing/2014/main" id="{F165808C-1928-06AF-CE02-CA6047F40C6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446">
              <a:extLst>
                <a:ext uri="{FF2B5EF4-FFF2-40B4-BE49-F238E27FC236}">
                  <a16:creationId xmlns:a16="http://schemas.microsoft.com/office/drawing/2014/main" id="{75061765-DA4D-4305-C57F-F1CEA948E99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458">
              <a:extLst>
                <a:ext uri="{FF2B5EF4-FFF2-40B4-BE49-F238E27FC236}">
                  <a16:creationId xmlns:a16="http://schemas.microsoft.com/office/drawing/2014/main" id="{85DC8E40-8EEE-B543-7D55-EF3692FEBD3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459">
              <a:extLst>
                <a:ext uri="{FF2B5EF4-FFF2-40B4-BE49-F238E27FC236}">
                  <a16:creationId xmlns:a16="http://schemas.microsoft.com/office/drawing/2014/main" id="{D4FF938E-5C08-1F2F-118A-37773A61A29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460">
              <a:extLst>
                <a:ext uri="{FF2B5EF4-FFF2-40B4-BE49-F238E27FC236}">
                  <a16:creationId xmlns:a16="http://schemas.microsoft.com/office/drawing/2014/main" id="{257217F7-23EC-079D-3AB9-25F64A2E38D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461">
              <a:extLst>
                <a:ext uri="{FF2B5EF4-FFF2-40B4-BE49-F238E27FC236}">
                  <a16:creationId xmlns:a16="http://schemas.microsoft.com/office/drawing/2014/main" id="{938066A2-2606-A76F-FA7D-66E88162B450}"/>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62">
              <a:extLst>
                <a:ext uri="{FF2B5EF4-FFF2-40B4-BE49-F238E27FC236}">
                  <a16:creationId xmlns:a16="http://schemas.microsoft.com/office/drawing/2014/main" id="{41B04CFD-12F5-F616-40AF-0F07A8B698E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63">
              <a:extLst>
                <a:ext uri="{FF2B5EF4-FFF2-40B4-BE49-F238E27FC236}">
                  <a16:creationId xmlns:a16="http://schemas.microsoft.com/office/drawing/2014/main" id="{81D2C0BA-E2A1-E4F4-D0C0-A8093A4DF42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64">
              <a:extLst>
                <a:ext uri="{FF2B5EF4-FFF2-40B4-BE49-F238E27FC236}">
                  <a16:creationId xmlns:a16="http://schemas.microsoft.com/office/drawing/2014/main" id="{9B25DCC9-9F98-FDEF-C71A-58FB0C3F014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65">
              <a:extLst>
                <a:ext uri="{FF2B5EF4-FFF2-40B4-BE49-F238E27FC236}">
                  <a16:creationId xmlns:a16="http://schemas.microsoft.com/office/drawing/2014/main" id="{89DD0ECC-102A-BAF2-FF07-AAA06A5C7D8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66">
              <a:extLst>
                <a:ext uri="{FF2B5EF4-FFF2-40B4-BE49-F238E27FC236}">
                  <a16:creationId xmlns:a16="http://schemas.microsoft.com/office/drawing/2014/main" id="{CC35C2AA-9CA3-5ABE-B195-EB84454B197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478">
              <a:extLst>
                <a:ext uri="{FF2B5EF4-FFF2-40B4-BE49-F238E27FC236}">
                  <a16:creationId xmlns:a16="http://schemas.microsoft.com/office/drawing/2014/main" id="{88C2C4BB-0279-23F7-82E6-89E9DA236A3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479">
              <a:extLst>
                <a:ext uri="{FF2B5EF4-FFF2-40B4-BE49-F238E27FC236}">
                  <a16:creationId xmlns:a16="http://schemas.microsoft.com/office/drawing/2014/main" id="{8F9ACCEF-994B-ED88-D670-715577FEA8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480">
              <a:extLst>
                <a:ext uri="{FF2B5EF4-FFF2-40B4-BE49-F238E27FC236}">
                  <a16:creationId xmlns:a16="http://schemas.microsoft.com/office/drawing/2014/main" id="{2931D989-9D2D-CC97-F0C0-0CDEF02C26D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481">
              <a:extLst>
                <a:ext uri="{FF2B5EF4-FFF2-40B4-BE49-F238E27FC236}">
                  <a16:creationId xmlns:a16="http://schemas.microsoft.com/office/drawing/2014/main" id="{CFDADEFF-A640-1D23-83F1-8A0BDCA0859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482">
              <a:extLst>
                <a:ext uri="{FF2B5EF4-FFF2-40B4-BE49-F238E27FC236}">
                  <a16:creationId xmlns:a16="http://schemas.microsoft.com/office/drawing/2014/main" id="{BA9A698C-677C-248F-AE10-8181AE1B02D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483">
              <a:extLst>
                <a:ext uri="{FF2B5EF4-FFF2-40B4-BE49-F238E27FC236}">
                  <a16:creationId xmlns:a16="http://schemas.microsoft.com/office/drawing/2014/main" id="{1A1C9D10-D20A-8A9F-6C3B-6CEDFA573DC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484">
              <a:extLst>
                <a:ext uri="{FF2B5EF4-FFF2-40B4-BE49-F238E27FC236}">
                  <a16:creationId xmlns:a16="http://schemas.microsoft.com/office/drawing/2014/main" id="{7498548A-2CB2-2B30-18A0-0E870C628AC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485">
              <a:extLst>
                <a:ext uri="{FF2B5EF4-FFF2-40B4-BE49-F238E27FC236}">
                  <a16:creationId xmlns:a16="http://schemas.microsoft.com/office/drawing/2014/main" id="{66111AA8-8F17-2341-5600-5BA6C2A37B35}"/>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Oval 486">
              <a:extLst>
                <a:ext uri="{FF2B5EF4-FFF2-40B4-BE49-F238E27FC236}">
                  <a16:creationId xmlns:a16="http://schemas.microsoft.com/office/drawing/2014/main" id="{630C837F-F727-E07D-943B-576A3B55E638}"/>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Oval 498">
              <a:extLst>
                <a:ext uri="{FF2B5EF4-FFF2-40B4-BE49-F238E27FC236}">
                  <a16:creationId xmlns:a16="http://schemas.microsoft.com/office/drawing/2014/main" id="{F9B76043-102A-30F4-16C1-0577292E2780}"/>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Oval 499">
              <a:extLst>
                <a:ext uri="{FF2B5EF4-FFF2-40B4-BE49-F238E27FC236}">
                  <a16:creationId xmlns:a16="http://schemas.microsoft.com/office/drawing/2014/main" id="{B10624DB-13CC-2536-7999-EEC7CF5C10C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00">
              <a:extLst>
                <a:ext uri="{FF2B5EF4-FFF2-40B4-BE49-F238E27FC236}">
                  <a16:creationId xmlns:a16="http://schemas.microsoft.com/office/drawing/2014/main" id="{6A3BDCE4-5381-C3E4-1CC3-524078674070}"/>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01">
              <a:extLst>
                <a:ext uri="{FF2B5EF4-FFF2-40B4-BE49-F238E27FC236}">
                  <a16:creationId xmlns:a16="http://schemas.microsoft.com/office/drawing/2014/main" id="{58CD9855-A6A4-CC02-3CF3-297A888DEE2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02">
              <a:extLst>
                <a:ext uri="{FF2B5EF4-FFF2-40B4-BE49-F238E27FC236}">
                  <a16:creationId xmlns:a16="http://schemas.microsoft.com/office/drawing/2014/main" id="{E4FA00EE-0D6B-D737-3925-ECDCD4C4C6CA}"/>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03">
              <a:extLst>
                <a:ext uri="{FF2B5EF4-FFF2-40B4-BE49-F238E27FC236}">
                  <a16:creationId xmlns:a16="http://schemas.microsoft.com/office/drawing/2014/main" id="{CA38BA29-80EF-FC02-B981-D886427E876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504">
              <a:extLst>
                <a:ext uri="{FF2B5EF4-FFF2-40B4-BE49-F238E27FC236}">
                  <a16:creationId xmlns:a16="http://schemas.microsoft.com/office/drawing/2014/main" id="{05E40B12-9037-8D21-3458-389300373D7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505">
              <a:extLst>
                <a:ext uri="{FF2B5EF4-FFF2-40B4-BE49-F238E27FC236}">
                  <a16:creationId xmlns:a16="http://schemas.microsoft.com/office/drawing/2014/main" id="{E72EFA8B-9FDC-2D13-9B0D-DCD1DC6D449F}"/>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506">
              <a:extLst>
                <a:ext uri="{FF2B5EF4-FFF2-40B4-BE49-F238E27FC236}">
                  <a16:creationId xmlns:a16="http://schemas.microsoft.com/office/drawing/2014/main" id="{CF0E457F-7853-51DD-F0B0-95BAFA7B3787}"/>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518">
              <a:extLst>
                <a:ext uri="{FF2B5EF4-FFF2-40B4-BE49-F238E27FC236}">
                  <a16:creationId xmlns:a16="http://schemas.microsoft.com/office/drawing/2014/main" id="{1576A3BA-CD5B-37C9-9DF5-A4C79D016364}"/>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519">
              <a:extLst>
                <a:ext uri="{FF2B5EF4-FFF2-40B4-BE49-F238E27FC236}">
                  <a16:creationId xmlns:a16="http://schemas.microsoft.com/office/drawing/2014/main" id="{06880CF8-5943-D23D-B5F2-0CD1AB80D64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520">
              <a:extLst>
                <a:ext uri="{FF2B5EF4-FFF2-40B4-BE49-F238E27FC236}">
                  <a16:creationId xmlns:a16="http://schemas.microsoft.com/office/drawing/2014/main" id="{A3E174FB-A45B-09A6-D4D1-06D7E95ECAB3}"/>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521">
              <a:extLst>
                <a:ext uri="{FF2B5EF4-FFF2-40B4-BE49-F238E27FC236}">
                  <a16:creationId xmlns:a16="http://schemas.microsoft.com/office/drawing/2014/main" id="{FF6EF676-6E1D-DE92-2124-D833C689FF9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8" name="Freeform 522">
              <a:extLst>
                <a:ext uri="{FF2B5EF4-FFF2-40B4-BE49-F238E27FC236}">
                  <a16:creationId xmlns:a16="http://schemas.microsoft.com/office/drawing/2014/main" id="{B741EDE7-EAC9-16D7-4A22-1A2C77ED9847}"/>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523">
              <a:extLst>
                <a:ext uri="{FF2B5EF4-FFF2-40B4-BE49-F238E27FC236}">
                  <a16:creationId xmlns:a16="http://schemas.microsoft.com/office/drawing/2014/main" id="{17050C9A-6C6E-1E6A-0A70-FA50A26634FC}"/>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524">
              <a:extLst>
                <a:ext uri="{FF2B5EF4-FFF2-40B4-BE49-F238E27FC236}">
                  <a16:creationId xmlns:a16="http://schemas.microsoft.com/office/drawing/2014/main" id="{2F4E8F64-35E7-1E3B-F880-3D267E8AEE9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525">
              <a:extLst>
                <a:ext uri="{FF2B5EF4-FFF2-40B4-BE49-F238E27FC236}">
                  <a16:creationId xmlns:a16="http://schemas.microsoft.com/office/drawing/2014/main" id="{211CB874-B910-768F-70D2-7798AB9852D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2" name="Freeform 526">
              <a:extLst>
                <a:ext uri="{FF2B5EF4-FFF2-40B4-BE49-F238E27FC236}">
                  <a16:creationId xmlns:a16="http://schemas.microsoft.com/office/drawing/2014/main" id="{18DF2BDE-3CBA-9355-B031-A99C91BB666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538">
              <a:extLst>
                <a:ext uri="{FF2B5EF4-FFF2-40B4-BE49-F238E27FC236}">
                  <a16:creationId xmlns:a16="http://schemas.microsoft.com/office/drawing/2014/main" id="{3EF67B3E-0F95-E04A-96AC-6EC4D68F4D14}"/>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539">
              <a:extLst>
                <a:ext uri="{FF2B5EF4-FFF2-40B4-BE49-F238E27FC236}">
                  <a16:creationId xmlns:a16="http://schemas.microsoft.com/office/drawing/2014/main" id="{5A008363-D9EB-C6F5-6587-C514795A0C7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Oval 540">
              <a:extLst>
                <a:ext uri="{FF2B5EF4-FFF2-40B4-BE49-F238E27FC236}">
                  <a16:creationId xmlns:a16="http://schemas.microsoft.com/office/drawing/2014/main" id="{CC6EE4F3-8370-FC78-51CE-111BE026E91B}"/>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Oval 541">
              <a:extLst>
                <a:ext uri="{FF2B5EF4-FFF2-40B4-BE49-F238E27FC236}">
                  <a16:creationId xmlns:a16="http://schemas.microsoft.com/office/drawing/2014/main" id="{D770198F-92FC-F7E3-9745-4E57351A077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542">
              <a:extLst>
                <a:ext uri="{FF2B5EF4-FFF2-40B4-BE49-F238E27FC236}">
                  <a16:creationId xmlns:a16="http://schemas.microsoft.com/office/drawing/2014/main" id="{80DB5345-EBF3-4AC5-E802-746BB966C680}"/>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 name="Freeform 543">
              <a:extLst>
                <a:ext uri="{FF2B5EF4-FFF2-40B4-BE49-F238E27FC236}">
                  <a16:creationId xmlns:a16="http://schemas.microsoft.com/office/drawing/2014/main" id="{6F53C57B-10FC-3951-B9EB-426CBA7F44B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544">
              <a:extLst>
                <a:ext uri="{FF2B5EF4-FFF2-40B4-BE49-F238E27FC236}">
                  <a16:creationId xmlns:a16="http://schemas.microsoft.com/office/drawing/2014/main" id="{096BB954-B033-85C6-D9D0-8BCB852A305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545">
              <a:extLst>
                <a:ext uri="{FF2B5EF4-FFF2-40B4-BE49-F238E27FC236}">
                  <a16:creationId xmlns:a16="http://schemas.microsoft.com/office/drawing/2014/main" id="{62636465-3E98-D590-14DB-13675AF9A25E}"/>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46">
              <a:extLst>
                <a:ext uri="{FF2B5EF4-FFF2-40B4-BE49-F238E27FC236}">
                  <a16:creationId xmlns:a16="http://schemas.microsoft.com/office/drawing/2014/main" id="{605BDC6C-3460-4679-2776-3D5BD8825AD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58">
              <a:extLst>
                <a:ext uri="{FF2B5EF4-FFF2-40B4-BE49-F238E27FC236}">
                  <a16:creationId xmlns:a16="http://schemas.microsoft.com/office/drawing/2014/main" id="{948EA8D0-4D7E-0FBE-86B0-D9B6009808D2}"/>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59">
              <a:extLst>
                <a:ext uri="{FF2B5EF4-FFF2-40B4-BE49-F238E27FC236}">
                  <a16:creationId xmlns:a16="http://schemas.microsoft.com/office/drawing/2014/main" id="{ED895A97-5771-5401-F43F-B0621218826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Oval 560">
              <a:extLst>
                <a:ext uri="{FF2B5EF4-FFF2-40B4-BE49-F238E27FC236}">
                  <a16:creationId xmlns:a16="http://schemas.microsoft.com/office/drawing/2014/main" id="{0D2BA557-747E-F051-347E-608A3F03FD69}"/>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Oval 561">
              <a:extLst>
                <a:ext uri="{FF2B5EF4-FFF2-40B4-BE49-F238E27FC236}">
                  <a16:creationId xmlns:a16="http://schemas.microsoft.com/office/drawing/2014/main" id="{2D18EEC6-DE38-814C-3A6B-45608BCC3F0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562">
              <a:extLst>
                <a:ext uri="{FF2B5EF4-FFF2-40B4-BE49-F238E27FC236}">
                  <a16:creationId xmlns:a16="http://schemas.microsoft.com/office/drawing/2014/main" id="{2D005326-1FF4-CA80-9A97-98307A16D60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563">
              <a:extLst>
                <a:ext uri="{FF2B5EF4-FFF2-40B4-BE49-F238E27FC236}">
                  <a16:creationId xmlns:a16="http://schemas.microsoft.com/office/drawing/2014/main" id="{4036BFB1-7C8E-AED7-C781-3936E0935D7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564">
              <a:extLst>
                <a:ext uri="{FF2B5EF4-FFF2-40B4-BE49-F238E27FC236}">
                  <a16:creationId xmlns:a16="http://schemas.microsoft.com/office/drawing/2014/main" id="{F78467D2-14FB-5862-F0B0-E37ECB3970F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565">
              <a:extLst>
                <a:ext uri="{FF2B5EF4-FFF2-40B4-BE49-F238E27FC236}">
                  <a16:creationId xmlns:a16="http://schemas.microsoft.com/office/drawing/2014/main" id="{7423615B-382D-4FCF-5B8B-AF180F511EB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566">
              <a:extLst>
                <a:ext uri="{FF2B5EF4-FFF2-40B4-BE49-F238E27FC236}">
                  <a16:creationId xmlns:a16="http://schemas.microsoft.com/office/drawing/2014/main" id="{02F65D18-3136-4CE6-313A-D622AE91C711}"/>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Freeform 578">
              <a:extLst>
                <a:ext uri="{FF2B5EF4-FFF2-40B4-BE49-F238E27FC236}">
                  <a16:creationId xmlns:a16="http://schemas.microsoft.com/office/drawing/2014/main" id="{A61AF5BF-1901-96BC-6D90-F6190FD7555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579">
              <a:extLst>
                <a:ext uri="{FF2B5EF4-FFF2-40B4-BE49-F238E27FC236}">
                  <a16:creationId xmlns:a16="http://schemas.microsoft.com/office/drawing/2014/main" id="{34160623-06A3-437A-2D68-5F1E98C18E7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580">
              <a:extLst>
                <a:ext uri="{FF2B5EF4-FFF2-40B4-BE49-F238E27FC236}">
                  <a16:creationId xmlns:a16="http://schemas.microsoft.com/office/drawing/2014/main" id="{4EE8ADAE-0CDC-3BA2-C030-89E7E33F0DB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581">
              <a:extLst>
                <a:ext uri="{FF2B5EF4-FFF2-40B4-BE49-F238E27FC236}">
                  <a16:creationId xmlns:a16="http://schemas.microsoft.com/office/drawing/2014/main" id="{28C81187-7DDA-38A1-8E76-3C73A151E517}"/>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582">
              <a:extLst>
                <a:ext uri="{FF2B5EF4-FFF2-40B4-BE49-F238E27FC236}">
                  <a16:creationId xmlns:a16="http://schemas.microsoft.com/office/drawing/2014/main" id="{FBCF3FF3-E39E-D81C-AC58-8A8E7A292E98}"/>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Oval 583">
              <a:extLst>
                <a:ext uri="{FF2B5EF4-FFF2-40B4-BE49-F238E27FC236}">
                  <a16:creationId xmlns:a16="http://schemas.microsoft.com/office/drawing/2014/main" id="{A998484E-3692-1A3D-D808-22F3B199973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Freeform 584">
              <a:extLst>
                <a:ext uri="{FF2B5EF4-FFF2-40B4-BE49-F238E27FC236}">
                  <a16:creationId xmlns:a16="http://schemas.microsoft.com/office/drawing/2014/main" id="{E0C67BE3-ED65-135F-2552-874645F07AA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585">
              <a:extLst>
                <a:ext uri="{FF2B5EF4-FFF2-40B4-BE49-F238E27FC236}">
                  <a16:creationId xmlns:a16="http://schemas.microsoft.com/office/drawing/2014/main" id="{7DA30882-386B-72AB-B7B7-3D2C7A48B9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586">
              <a:extLst>
                <a:ext uri="{FF2B5EF4-FFF2-40B4-BE49-F238E27FC236}">
                  <a16:creationId xmlns:a16="http://schemas.microsoft.com/office/drawing/2014/main" id="{8EC38D66-40C9-3A96-2515-9E9A6C3C1EB7}"/>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598">
              <a:extLst>
                <a:ext uri="{FF2B5EF4-FFF2-40B4-BE49-F238E27FC236}">
                  <a16:creationId xmlns:a16="http://schemas.microsoft.com/office/drawing/2014/main" id="{741430A8-636F-5884-0AAA-41A6A1B29FBC}"/>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599">
              <a:extLst>
                <a:ext uri="{FF2B5EF4-FFF2-40B4-BE49-F238E27FC236}">
                  <a16:creationId xmlns:a16="http://schemas.microsoft.com/office/drawing/2014/main" id="{CD67CD63-DFBF-CED9-D718-937A3A8801B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600">
              <a:extLst>
                <a:ext uri="{FF2B5EF4-FFF2-40B4-BE49-F238E27FC236}">
                  <a16:creationId xmlns:a16="http://schemas.microsoft.com/office/drawing/2014/main" id="{18BB1E91-26C7-1CDA-3BA0-157193C4A2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Freeform 601">
              <a:extLst>
                <a:ext uri="{FF2B5EF4-FFF2-40B4-BE49-F238E27FC236}">
                  <a16:creationId xmlns:a16="http://schemas.microsoft.com/office/drawing/2014/main" id="{E9AC36B6-D616-CEF9-65A7-C16FC90103A7}"/>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Freeform 602">
              <a:extLst>
                <a:ext uri="{FF2B5EF4-FFF2-40B4-BE49-F238E27FC236}">
                  <a16:creationId xmlns:a16="http://schemas.microsoft.com/office/drawing/2014/main" id="{495DF37B-278C-6A8D-7772-FD21425F3E3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Oval 603">
              <a:extLst>
                <a:ext uri="{FF2B5EF4-FFF2-40B4-BE49-F238E27FC236}">
                  <a16:creationId xmlns:a16="http://schemas.microsoft.com/office/drawing/2014/main" id="{30D158E5-50E3-B3A3-9295-0BD986DC8035}"/>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Oval 604">
              <a:extLst>
                <a:ext uri="{FF2B5EF4-FFF2-40B4-BE49-F238E27FC236}">
                  <a16:creationId xmlns:a16="http://schemas.microsoft.com/office/drawing/2014/main" id="{41406440-072E-0F8F-9FDB-DA56AFDAC4E6}"/>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605">
              <a:extLst>
                <a:ext uri="{FF2B5EF4-FFF2-40B4-BE49-F238E27FC236}">
                  <a16:creationId xmlns:a16="http://schemas.microsoft.com/office/drawing/2014/main" id="{1AB5AF0C-74BF-1ABC-4253-B6B6395CE67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606">
              <a:extLst>
                <a:ext uri="{FF2B5EF4-FFF2-40B4-BE49-F238E27FC236}">
                  <a16:creationId xmlns:a16="http://schemas.microsoft.com/office/drawing/2014/main" id="{3660DCDE-BD71-DA66-C226-2558CDE83C3E}"/>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29" name="Google Shape;253;p4">
            <a:extLst>
              <a:ext uri="{FF2B5EF4-FFF2-40B4-BE49-F238E27FC236}">
                <a16:creationId xmlns:a16="http://schemas.microsoft.com/office/drawing/2014/main" id="{A71A10B7-1465-436B-A0F6-867BDB22C242}"/>
              </a:ext>
            </a:extLst>
          </p:cNvPr>
          <p:cNvSpPr txBox="1">
            <a:spLocks noGrp="1"/>
          </p:cNvSpPr>
          <p:nvPr>
            <p:ph type="title"/>
          </p:nvPr>
        </p:nvSpPr>
        <p:spPr>
          <a:xfrm>
            <a:off x="400245" y="305932"/>
            <a:ext cx="3223500" cy="78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b="1" dirty="0">
                <a:latin typeface="+mn-lt"/>
              </a:rPr>
              <a:t>Lên ý tưởng</a:t>
            </a:r>
            <a:endParaRPr b="1" dirty="0">
              <a:latin typeface="+mn-lt"/>
            </a:endParaRPr>
          </a:p>
        </p:txBody>
      </p:sp>
      <p:sp>
        <p:nvSpPr>
          <p:cNvPr id="130" name="Google Shape;254;p4">
            <a:extLst>
              <a:ext uri="{FF2B5EF4-FFF2-40B4-BE49-F238E27FC236}">
                <a16:creationId xmlns:a16="http://schemas.microsoft.com/office/drawing/2014/main" id="{CAB381A4-F3D8-4977-BF36-9B4CAD6784E1}"/>
              </a:ext>
            </a:extLst>
          </p:cNvPr>
          <p:cNvSpPr txBox="1">
            <a:spLocks/>
          </p:cNvSpPr>
          <p:nvPr/>
        </p:nvSpPr>
        <p:spPr>
          <a:xfrm>
            <a:off x="400245" y="1246731"/>
            <a:ext cx="4956524" cy="333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22860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Arimo" panose="020B0604020202020204" pitchFamily="34" charset="0"/>
                <a:ea typeface="Arimo" panose="020B0604020202020204" pitchFamily="34" charset="0"/>
                <a:cs typeface="Arimo" panose="020B0604020202020204" pitchFamily="34" charset="0"/>
                <a:sym typeface="Anaheim"/>
              </a:defRPr>
            </a:lvl1pPr>
            <a:lvl2pPr marL="914400" marR="0" lvl="1"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2pPr>
            <a:lvl3pPr marL="1371600" marR="0" lvl="2"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3pPr>
            <a:lvl4pPr marL="1828800" marR="0" lvl="3"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4pPr>
            <a:lvl5pPr marL="2286000" marR="0" lvl="4"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indent="0">
              <a:lnSpc>
                <a:spcPct val="100000"/>
              </a:lnSpc>
              <a:spcBef>
                <a:spcPts val="0"/>
              </a:spcBef>
              <a:buSzPts val="2100"/>
            </a:pPr>
            <a:r>
              <a:rPr lang="vi-VN" sz="1600" b="1" dirty="0">
                <a:latin typeface="+mn-lt"/>
              </a:rPr>
              <a:t>Ý tưởng đề tài:</a:t>
            </a:r>
            <a:endParaRPr lang="vi-VN" sz="1600" dirty="0">
              <a:latin typeface="+mn-lt"/>
            </a:endParaRPr>
          </a:p>
          <a:p>
            <a:pPr indent="0">
              <a:lnSpc>
                <a:spcPct val="100000"/>
              </a:lnSpc>
              <a:spcBef>
                <a:spcPts val="0"/>
              </a:spcBef>
              <a:buSzPts val="2100"/>
            </a:pPr>
            <a:endParaRPr lang="vi-VN" sz="1600" dirty="0">
              <a:latin typeface="+mn-lt"/>
            </a:endParaRPr>
          </a:p>
          <a:p>
            <a:pPr indent="0">
              <a:lnSpc>
                <a:spcPct val="100000"/>
              </a:lnSpc>
              <a:spcBef>
                <a:spcPts val="0"/>
              </a:spcBef>
              <a:buSzPts val="2100"/>
            </a:pPr>
            <a:r>
              <a:rPr lang="vi-VN" sz="1600" dirty="0">
                <a:latin typeface="+mn-lt"/>
              </a:rPr>
              <a:t>+ Dựa trên trò chơi sokoban áp dụng các thuật toán tìm kiếm trong không gian để tìm đường đi tối ưu từ trạng thái ban đầu đến trạng thái mục tiêu</a:t>
            </a:r>
          </a:p>
          <a:p>
            <a:pPr indent="0">
              <a:lnSpc>
                <a:spcPct val="100000"/>
              </a:lnSpc>
              <a:spcBef>
                <a:spcPts val="0"/>
              </a:spcBef>
              <a:buSzPts val="2100"/>
            </a:pPr>
            <a:endParaRPr lang="vi-VN" sz="1600" dirty="0">
              <a:latin typeface="+mn-lt"/>
            </a:endParaRPr>
          </a:p>
          <a:p>
            <a:pPr indent="0">
              <a:lnSpc>
                <a:spcPct val="100000"/>
              </a:lnSpc>
              <a:spcBef>
                <a:spcPts val="0"/>
              </a:spcBef>
              <a:buSzPts val="2100"/>
            </a:pPr>
            <a:r>
              <a:rPr lang="vi-VN" sz="1600" dirty="0">
                <a:latin typeface="+mn-lt"/>
              </a:rPr>
              <a:t>+ ý nghĩa: giúp giải quyết những map phức tạp đòi hỏi sự tư duy logic cao nhanh chóng tiết kiệm thời gian</a:t>
            </a:r>
          </a:p>
        </p:txBody>
      </p:sp>
      <p:pic>
        <p:nvPicPr>
          <p:cNvPr id="131" name="Picture 130">
            <a:extLst>
              <a:ext uri="{FF2B5EF4-FFF2-40B4-BE49-F238E27FC236}">
                <a16:creationId xmlns:a16="http://schemas.microsoft.com/office/drawing/2014/main" id="{1E59AB91-A3D7-4B91-865D-1F0246562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719" y="596348"/>
            <a:ext cx="5232511" cy="3486978"/>
          </a:xfrm>
          <a:prstGeom prst="rect">
            <a:avLst/>
          </a:prstGeom>
        </p:spPr>
      </p:pic>
    </p:spTree>
    <p:extLst>
      <p:ext uri="{BB962C8B-B14F-4D97-AF65-F5344CB8AC3E}">
        <p14:creationId xmlns:p14="http://schemas.microsoft.com/office/powerpoint/2010/main" val="167976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2" name="Grupo 1">
            <a:extLst>
              <a:ext uri="{FF2B5EF4-FFF2-40B4-BE49-F238E27FC236}">
                <a16:creationId xmlns:a16="http://schemas.microsoft.com/office/drawing/2014/main" id="{75F28332-9FB9-56C7-4B15-E5B3416980E4}"/>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015102F-4B99-57A1-2829-E4A216C645A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8">
              <a:extLst>
                <a:ext uri="{FF2B5EF4-FFF2-40B4-BE49-F238E27FC236}">
                  <a16:creationId xmlns:a16="http://schemas.microsoft.com/office/drawing/2014/main" id="{250988F4-B5B6-F85B-77D8-21657BEB1C6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9">
              <a:extLst>
                <a:ext uri="{FF2B5EF4-FFF2-40B4-BE49-F238E27FC236}">
                  <a16:creationId xmlns:a16="http://schemas.microsoft.com/office/drawing/2014/main" id="{4EAB8CED-61E8-EA45-800F-3F0A6B32DA0F}"/>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60">
              <a:extLst>
                <a:ext uri="{FF2B5EF4-FFF2-40B4-BE49-F238E27FC236}">
                  <a16:creationId xmlns:a16="http://schemas.microsoft.com/office/drawing/2014/main" id="{6C84D548-BE8D-6FBA-0999-68CFEDE2490B}"/>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61">
              <a:extLst>
                <a:ext uri="{FF2B5EF4-FFF2-40B4-BE49-F238E27FC236}">
                  <a16:creationId xmlns:a16="http://schemas.microsoft.com/office/drawing/2014/main" id="{0A9EB24E-D2A2-374D-F80F-4A4EDDDE65E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62">
              <a:extLst>
                <a:ext uri="{FF2B5EF4-FFF2-40B4-BE49-F238E27FC236}">
                  <a16:creationId xmlns:a16="http://schemas.microsoft.com/office/drawing/2014/main" id="{A53CF2B0-F603-3D53-A596-9DE9881A9AF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63">
              <a:extLst>
                <a:ext uri="{FF2B5EF4-FFF2-40B4-BE49-F238E27FC236}">
                  <a16:creationId xmlns:a16="http://schemas.microsoft.com/office/drawing/2014/main" id="{4678BC17-7A7C-8241-43E7-A09E9AC88E5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64">
              <a:extLst>
                <a:ext uri="{FF2B5EF4-FFF2-40B4-BE49-F238E27FC236}">
                  <a16:creationId xmlns:a16="http://schemas.microsoft.com/office/drawing/2014/main" id="{C91904B7-C386-5924-905D-B082B60DA1E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5">
              <a:extLst>
                <a:ext uri="{FF2B5EF4-FFF2-40B4-BE49-F238E27FC236}">
                  <a16:creationId xmlns:a16="http://schemas.microsoft.com/office/drawing/2014/main" id="{BB914137-EA13-87D5-5DB6-B230E250DF1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7">
              <a:extLst>
                <a:ext uri="{FF2B5EF4-FFF2-40B4-BE49-F238E27FC236}">
                  <a16:creationId xmlns:a16="http://schemas.microsoft.com/office/drawing/2014/main" id="{4742C9C2-608E-692F-BB09-57128367389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8">
              <a:extLst>
                <a:ext uri="{FF2B5EF4-FFF2-40B4-BE49-F238E27FC236}">
                  <a16:creationId xmlns:a16="http://schemas.microsoft.com/office/drawing/2014/main" id="{536B8F9C-F0E8-3890-EF5B-50BA00B36D14}"/>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Oval 379">
              <a:extLst>
                <a:ext uri="{FF2B5EF4-FFF2-40B4-BE49-F238E27FC236}">
                  <a16:creationId xmlns:a16="http://schemas.microsoft.com/office/drawing/2014/main" id="{44768065-8438-AE75-63D6-6DBDD77D85D9}"/>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Oval 380">
              <a:extLst>
                <a:ext uri="{FF2B5EF4-FFF2-40B4-BE49-F238E27FC236}">
                  <a16:creationId xmlns:a16="http://schemas.microsoft.com/office/drawing/2014/main" id="{72D4F311-BE56-9069-27AD-E2C89AD2B8D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1">
              <a:extLst>
                <a:ext uri="{FF2B5EF4-FFF2-40B4-BE49-F238E27FC236}">
                  <a16:creationId xmlns:a16="http://schemas.microsoft.com/office/drawing/2014/main" id="{1C5B0E32-51A4-3BE7-4707-6BDF36C2B1A9}"/>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2">
              <a:extLst>
                <a:ext uri="{FF2B5EF4-FFF2-40B4-BE49-F238E27FC236}">
                  <a16:creationId xmlns:a16="http://schemas.microsoft.com/office/drawing/2014/main" id="{79E9EF0E-F07F-9F1E-3D8B-D41210AAC5C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3">
              <a:extLst>
                <a:ext uri="{FF2B5EF4-FFF2-40B4-BE49-F238E27FC236}">
                  <a16:creationId xmlns:a16="http://schemas.microsoft.com/office/drawing/2014/main" id="{972DFF73-5904-6E5A-3505-C28A7A6FDC8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4">
              <a:extLst>
                <a:ext uri="{FF2B5EF4-FFF2-40B4-BE49-F238E27FC236}">
                  <a16:creationId xmlns:a16="http://schemas.microsoft.com/office/drawing/2014/main" id="{12E19EF4-94BC-CE4F-A985-57E4D354CFE1}"/>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5">
              <a:extLst>
                <a:ext uri="{FF2B5EF4-FFF2-40B4-BE49-F238E27FC236}">
                  <a16:creationId xmlns:a16="http://schemas.microsoft.com/office/drawing/2014/main" id="{01352EA4-E9A5-FD33-6D6F-2D35E23DC118}"/>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97">
              <a:extLst>
                <a:ext uri="{FF2B5EF4-FFF2-40B4-BE49-F238E27FC236}">
                  <a16:creationId xmlns:a16="http://schemas.microsoft.com/office/drawing/2014/main" id="{4ABA7B97-421B-10BD-0907-77271FA4F2A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98">
              <a:extLst>
                <a:ext uri="{FF2B5EF4-FFF2-40B4-BE49-F238E27FC236}">
                  <a16:creationId xmlns:a16="http://schemas.microsoft.com/office/drawing/2014/main" id="{C971D612-B534-A887-C442-3E2A8DF0021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Oval 399">
              <a:extLst>
                <a:ext uri="{FF2B5EF4-FFF2-40B4-BE49-F238E27FC236}">
                  <a16:creationId xmlns:a16="http://schemas.microsoft.com/office/drawing/2014/main" id="{E7BA39A6-6E4E-654D-9A10-FB4A02CFC8E4}"/>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400">
              <a:extLst>
                <a:ext uri="{FF2B5EF4-FFF2-40B4-BE49-F238E27FC236}">
                  <a16:creationId xmlns:a16="http://schemas.microsoft.com/office/drawing/2014/main" id="{42521440-F042-D267-2E68-1D377B00B7C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401">
              <a:extLst>
                <a:ext uri="{FF2B5EF4-FFF2-40B4-BE49-F238E27FC236}">
                  <a16:creationId xmlns:a16="http://schemas.microsoft.com/office/drawing/2014/main" id="{DE249E6D-5F00-09DB-7723-FA5B15A93EC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402">
              <a:extLst>
                <a:ext uri="{FF2B5EF4-FFF2-40B4-BE49-F238E27FC236}">
                  <a16:creationId xmlns:a16="http://schemas.microsoft.com/office/drawing/2014/main" id="{47C9754E-5BFD-E9D7-0B38-553FB7AF6EC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403">
              <a:extLst>
                <a:ext uri="{FF2B5EF4-FFF2-40B4-BE49-F238E27FC236}">
                  <a16:creationId xmlns:a16="http://schemas.microsoft.com/office/drawing/2014/main" id="{D68B6014-6AFD-1071-36A3-B3B841AE2AE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404">
              <a:extLst>
                <a:ext uri="{FF2B5EF4-FFF2-40B4-BE49-F238E27FC236}">
                  <a16:creationId xmlns:a16="http://schemas.microsoft.com/office/drawing/2014/main" id="{06ACB4F6-B217-4A4A-FE4F-42655A8099C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405">
              <a:extLst>
                <a:ext uri="{FF2B5EF4-FFF2-40B4-BE49-F238E27FC236}">
                  <a16:creationId xmlns:a16="http://schemas.microsoft.com/office/drawing/2014/main" id="{6A82BED0-FC64-0EF5-B3C4-FF62C7318D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418">
              <a:extLst>
                <a:ext uri="{FF2B5EF4-FFF2-40B4-BE49-F238E27FC236}">
                  <a16:creationId xmlns:a16="http://schemas.microsoft.com/office/drawing/2014/main" id="{C9C6E60B-B110-3227-3922-2F838DAB031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419">
              <a:extLst>
                <a:ext uri="{FF2B5EF4-FFF2-40B4-BE49-F238E27FC236}">
                  <a16:creationId xmlns:a16="http://schemas.microsoft.com/office/drawing/2014/main" id="{B5BA9807-B884-9078-73E8-25070EDBD79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420">
              <a:extLst>
                <a:ext uri="{FF2B5EF4-FFF2-40B4-BE49-F238E27FC236}">
                  <a16:creationId xmlns:a16="http://schemas.microsoft.com/office/drawing/2014/main" id="{1FC61DF2-6A1B-E5F9-D6A4-2D1FEF81D686}"/>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421">
              <a:extLst>
                <a:ext uri="{FF2B5EF4-FFF2-40B4-BE49-F238E27FC236}">
                  <a16:creationId xmlns:a16="http://schemas.microsoft.com/office/drawing/2014/main" id="{439C43F3-FC84-A807-8213-28209B6179E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422">
              <a:extLst>
                <a:ext uri="{FF2B5EF4-FFF2-40B4-BE49-F238E27FC236}">
                  <a16:creationId xmlns:a16="http://schemas.microsoft.com/office/drawing/2014/main" id="{99C8C7B2-9636-AC06-CCBF-51F7F38000B6}"/>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Oval 423">
              <a:extLst>
                <a:ext uri="{FF2B5EF4-FFF2-40B4-BE49-F238E27FC236}">
                  <a16:creationId xmlns:a16="http://schemas.microsoft.com/office/drawing/2014/main" id="{99AAA264-5744-28EC-D10B-51DCACF5651D}"/>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424">
              <a:extLst>
                <a:ext uri="{FF2B5EF4-FFF2-40B4-BE49-F238E27FC236}">
                  <a16:creationId xmlns:a16="http://schemas.microsoft.com/office/drawing/2014/main" id="{1FB0A220-E930-3250-1620-81CC2FDBB1A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425">
              <a:extLst>
                <a:ext uri="{FF2B5EF4-FFF2-40B4-BE49-F238E27FC236}">
                  <a16:creationId xmlns:a16="http://schemas.microsoft.com/office/drawing/2014/main" id="{D80BD686-D806-51FB-70E7-C64E669A81B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426">
              <a:extLst>
                <a:ext uri="{FF2B5EF4-FFF2-40B4-BE49-F238E27FC236}">
                  <a16:creationId xmlns:a16="http://schemas.microsoft.com/office/drawing/2014/main" id="{2806EB83-A338-5B52-DA93-DBB0E7ABB803}"/>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438">
              <a:extLst>
                <a:ext uri="{FF2B5EF4-FFF2-40B4-BE49-F238E27FC236}">
                  <a16:creationId xmlns:a16="http://schemas.microsoft.com/office/drawing/2014/main" id="{F46D485F-B0A0-0D34-77A8-06E725B6F7F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439">
              <a:extLst>
                <a:ext uri="{FF2B5EF4-FFF2-40B4-BE49-F238E27FC236}">
                  <a16:creationId xmlns:a16="http://schemas.microsoft.com/office/drawing/2014/main" id="{519E02D6-2FA5-9C8A-C612-157B5B48E75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440">
              <a:extLst>
                <a:ext uri="{FF2B5EF4-FFF2-40B4-BE49-F238E27FC236}">
                  <a16:creationId xmlns:a16="http://schemas.microsoft.com/office/drawing/2014/main" id="{2D764842-B23B-C0C9-67D8-DB26D4B33CB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441">
              <a:extLst>
                <a:ext uri="{FF2B5EF4-FFF2-40B4-BE49-F238E27FC236}">
                  <a16:creationId xmlns:a16="http://schemas.microsoft.com/office/drawing/2014/main" id="{35743773-847F-1426-2909-B261004ABFEC}"/>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42">
              <a:extLst>
                <a:ext uri="{FF2B5EF4-FFF2-40B4-BE49-F238E27FC236}">
                  <a16:creationId xmlns:a16="http://schemas.microsoft.com/office/drawing/2014/main" id="{86BE6251-6C48-E714-50F3-311265FB95D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Oval 443">
              <a:extLst>
                <a:ext uri="{FF2B5EF4-FFF2-40B4-BE49-F238E27FC236}">
                  <a16:creationId xmlns:a16="http://schemas.microsoft.com/office/drawing/2014/main" id="{C0A71765-8AEC-FE6B-E6EE-03BA817CE735}"/>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444">
              <a:extLst>
                <a:ext uri="{FF2B5EF4-FFF2-40B4-BE49-F238E27FC236}">
                  <a16:creationId xmlns:a16="http://schemas.microsoft.com/office/drawing/2014/main" id="{F77ED4E7-D1A6-4ED0-AD4B-E61B033C4132}"/>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445">
              <a:extLst>
                <a:ext uri="{FF2B5EF4-FFF2-40B4-BE49-F238E27FC236}">
                  <a16:creationId xmlns:a16="http://schemas.microsoft.com/office/drawing/2014/main" id="{F165808C-1928-06AF-CE02-CA6047F40C6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446">
              <a:extLst>
                <a:ext uri="{FF2B5EF4-FFF2-40B4-BE49-F238E27FC236}">
                  <a16:creationId xmlns:a16="http://schemas.microsoft.com/office/drawing/2014/main" id="{75061765-DA4D-4305-C57F-F1CEA948E99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458">
              <a:extLst>
                <a:ext uri="{FF2B5EF4-FFF2-40B4-BE49-F238E27FC236}">
                  <a16:creationId xmlns:a16="http://schemas.microsoft.com/office/drawing/2014/main" id="{85DC8E40-8EEE-B543-7D55-EF3692FEBD3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459">
              <a:extLst>
                <a:ext uri="{FF2B5EF4-FFF2-40B4-BE49-F238E27FC236}">
                  <a16:creationId xmlns:a16="http://schemas.microsoft.com/office/drawing/2014/main" id="{D4FF938E-5C08-1F2F-118A-37773A61A29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460">
              <a:extLst>
                <a:ext uri="{FF2B5EF4-FFF2-40B4-BE49-F238E27FC236}">
                  <a16:creationId xmlns:a16="http://schemas.microsoft.com/office/drawing/2014/main" id="{257217F7-23EC-079D-3AB9-25F64A2E38D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461">
              <a:extLst>
                <a:ext uri="{FF2B5EF4-FFF2-40B4-BE49-F238E27FC236}">
                  <a16:creationId xmlns:a16="http://schemas.microsoft.com/office/drawing/2014/main" id="{938066A2-2606-A76F-FA7D-66E88162B450}"/>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62">
              <a:extLst>
                <a:ext uri="{FF2B5EF4-FFF2-40B4-BE49-F238E27FC236}">
                  <a16:creationId xmlns:a16="http://schemas.microsoft.com/office/drawing/2014/main" id="{41B04CFD-12F5-F616-40AF-0F07A8B698E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63">
              <a:extLst>
                <a:ext uri="{FF2B5EF4-FFF2-40B4-BE49-F238E27FC236}">
                  <a16:creationId xmlns:a16="http://schemas.microsoft.com/office/drawing/2014/main" id="{81D2C0BA-E2A1-E4F4-D0C0-A8093A4DF42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64">
              <a:extLst>
                <a:ext uri="{FF2B5EF4-FFF2-40B4-BE49-F238E27FC236}">
                  <a16:creationId xmlns:a16="http://schemas.microsoft.com/office/drawing/2014/main" id="{9B25DCC9-9F98-FDEF-C71A-58FB0C3F014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65">
              <a:extLst>
                <a:ext uri="{FF2B5EF4-FFF2-40B4-BE49-F238E27FC236}">
                  <a16:creationId xmlns:a16="http://schemas.microsoft.com/office/drawing/2014/main" id="{89DD0ECC-102A-BAF2-FF07-AAA06A5C7D8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66">
              <a:extLst>
                <a:ext uri="{FF2B5EF4-FFF2-40B4-BE49-F238E27FC236}">
                  <a16:creationId xmlns:a16="http://schemas.microsoft.com/office/drawing/2014/main" id="{CC35C2AA-9CA3-5ABE-B195-EB84454B197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478">
              <a:extLst>
                <a:ext uri="{FF2B5EF4-FFF2-40B4-BE49-F238E27FC236}">
                  <a16:creationId xmlns:a16="http://schemas.microsoft.com/office/drawing/2014/main" id="{88C2C4BB-0279-23F7-82E6-89E9DA236A3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479">
              <a:extLst>
                <a:ext uri="{FF2B5EF4-FFF2-40B4-BE49-F238E27FC236}">
                  <a16:creationId xmlns:a16="http://schemas.microsoft.com/office/drawing/2014/main" id="{8F9ACCEF-994B-ED88-D670-715577FEA8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480">
              <a:extLst>
                <a:ext uri="{FF2B5EF4-FFF2-40B4-BE49-F238E27FC236}">
                  <a16:creationId xmlns:a16="http://schemas.microsoft.com/office/drawing/2014/main" id="{2931D989-9D2D-CC97-F0C0-0CDEF02C26D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481">
              <a:extLst>
                <a:ext uri="{FF2B5EF4-FFF2-40B4-BE49-F238E27FC236}">
                  <a16:creationId xmlns:a16="http://schemas.microsoft.com/office/drawing/2014/main" id="{CFDADEFF-A640-1D23-83F1-8A0BDCA0859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482">
              <a:extLst>
                <a:ext uri="{FF2B5EF4-FFF2-40B4-BE49-F238E27FC236}">
                  <a16:creationId xmlns:a16="http://schemas.microsoft.com/office/drawing/2014/main" id="{BA9A698C-677C-248F-AE10-8181AE1B02D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483">
              <a:extLst>
                <a:ext uri="{FF2B5EF4-FFF2-40B4-BE49-F238E27FC236}">
                  <a16:creationId xmlns:a16="http://schemas.microsoft.com/office/drawing/2014/main" id="{1A1C9D10-D20A-8A9F-6C3B-6CEDFA573DC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484">
              <a:extLst>
                <a:ext uri="{FF2B5EF4-FFF2-40B4-BE49-F238E27FC236}">
                  <a16:creationId xmlns:a16="http://schemas.microsoft.com/office/drawing/2014/main" id="{7498548A-2CB2-2B30-18A0-0E870C628AC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485">
              <a:extLst>
                <a:ext uri="{FF2B5EF4-FFF2-40B4-BE49-F238E27FC236}">
                  <a16:creationId xmlns:a16="http://schemas.microsoft.com/office/drawing/2014/main" id="{66111AA8-8F17-2341-5600-5BA6C2A37B35}"/>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Oval 486">
              <a:extLst>
                <a:ext uri="{FF2B5EF4-FFF2-40B4-BE49-F238E27FC236}">
                  <a16:creationId xmlns:a16="http://schemas.microsoft.com/office/drawing/2014/main" id="{630C837F-F727-E07D-943B-576A3B55E638}"/>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Oval 498">
              <a:extLst>
                <a:ext uri="{FF2B5EF4-FFF2-40B4-BE49-F238E27FC236}">
                  <a16:creationId xmlns:a16="http://schemas.microsoft.com/office/drawing/2014/main" id="{F9B76043-102A-30F4-16C1-0577292E2780}"/>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Oval 499">
              <a:extLst>
                <a:ext uri="{FF2B5EF4-FFF2-40B4-BE49-F238E27FC236}">
                  <a16:creationId xmlns:a16="http://schemas.microsoft.com/office/drawing/2014/main" id="{B10624DB-13CC-2536-7999-EEC7CF5C10C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00">
              <a:extLst>
                <a:ext uri="{FF2B5EF4-FFF2-40B4-BE49-F238E27FC236}">
                  <a16:creationId xmlns:a16="http://schemas.microsoft.com/office/drawing/2014/main" id="{6A3BDCE4-5381-C3E4-1CC3-524078674070}"/>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01">
              <a:extLst>
                <a:ext uri="{FF2B5EF4-FFF2-40B4-BE49-F238E27FC236}">
                  <a16:creationId xmlns:a16="http://schemas.microsoft.com/office/drawing/2014/main" id="{58CD9855-A6A4-CC02-3CF3-297A888DEE2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02">
              <a:extLst>
                <a:ext uri="{FF2B5EF4-FFF2-40B4-BE49-F238E27FC236}">
                  <a16:creationId xmlns:a16="http://schemas.microsoft.com/office/drawing/2014/main" id="{E4FA00EE-0D6B-D737-3925-ECDCD4C4C6CA}"/>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03">
              <a:extLst>
                <a:ext uri="{FF2B5EF4-FFF2-40B4-BE49-F238E27FC236}">
                  <a16:creationId xmlns:a16="http://schemas.microsoft.com/office/drawing/2014/main" id="{CA38BA29-80EF-FC02-B981-D886427E876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504">
              <a:extLst>
                <a:ext uri="{FF2B5EF4-FFF2-40B4-BE49-F238E27FC236}">
                  <a16:creationId xmlns:a16="http://schemas.microsoft.com/office/drawing/2014/main" id="{05E40B12-9037-8D21-3458-389300373D7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505">
              <a:extLst>
                <a:ext uri="{FF2B5EF4-FFF2-40B4-BE49-F238E27FC236}">
                  <a16:creationId xmlns:a16="http://schemas.microsoft.com/office/drawing/2014/main" id="{E72EFA8B-9FDC-2D13-9B0D-DCD1DC6D449F}"/>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506">
              <a:extLst>
                <a:ext uri="{FF2B5EF4-FFF2-40B4-BE49-F238E27FC236}">
                  <a16:creationId xmlns:a16="http://schemas.microsoft.com/office/drawing/2014/main" id="{CF0E457F-7853-51DD-F0B0-95BAFA7B3787}"/>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518">
              <a:extLst>
                <a:ext uri="{FF2B5EF4-FFF2-40B4-BE49-F238E27FC236}">
                  <a16:creationId xmlns:a16="http://schemas.microsoft.com/office/drawing/2014/main" id="{1576A3BA-CD5B-37C9-9DF5-A4C79D016364}"/>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519">
              <a:extLst>
                <a:ext uri="{FF2B5EF4-FFF2-40B4-BE49-F238E27FC236}">
                  <a16:creationId xmlns:a16="http://schemas.microsoft.com/office/drawing/2014/main" id="{06880CF8-5943-D23D-B5F2-0CD1AB80D64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520">
              <a:extLst>
                <a:ext uri="{FF2B5EF4-FFF2-40B4-BE49-F238E27FC236}">
                  <a16:creationId xmlns:a16="http://schemas.microsoft.com/office/drawing/2014/main" id="{A3E174FB-A45B-09A6-D4D1-06D7E95ECAB3}"/>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521">
              <a:extLst>
                <a:ext uri="{FF2B5EF4-FFF2-40B4-BE49-F238E27FC236}">
                  <a16:creationId xmlns:a16="http://schemas.microsoft.com/office/drawing/2014/main" id="{FF6EF676-6E1D-DE92-2124-D833C689FF9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8" name="Freeform 522">
              <a:extLst>
                <a:ext uri="{FF2B5EF4-FFF2-40B4-BE49-F238E27FC236}">
                  <a16:creationId xmlns:a16="http://schemas.microsoft.com/office/drawing/2014/main" id="{B741EDE7-EAC9-16D7-4A22-1A2C77ED9847}"/>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523">
              <a:extLst>
                <a:ext uri="{FF2B5EF4-FFF2-40B4-BE49-F238E27FC236}">
                  <a16:creationId xmlns:a16="http://schemas.microsoft.com/office/drawing/2014/main" id="{17050C9A-6C6E-1E6A-0A70-FA50A26634FC}"/>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524">
              <a:extLst>
                <a:ext uri="{FF2B5EF4-FFF2-40B4-BE49-F238E27FC236}">
                  <a16:creationId xmlns:a16="http://schemas.microsoft.com/office/drawing/2014/main" id="{2F4E8F64-35E7-1E3B-F880-3D267E8AEE9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525">
              <a:extLst>
                <a:ext uri="{FF2B5EF4-FFF2-40B4-BE49-F238E27FC236}">
                  <a16:creationId xmlns:a16="http://schemas.microsoft.com/office/drawing/2014/main" id="{211CB874-B910-768F-70D2-7798AB9852D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2" name="Freeform 526">
              <a:extLst>
                <a:ext uri="{FF2B5EF4-FFF2-40B4-BE49-F238E27FC236}">
                  <a16:creationId xmlns:a16="http://schemas.microsoft.com/office/drawing/2014/main" id="{18DF2BDE-3CBA-9355-B031-A99C91BB666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538">
              <a:extLst>
                <a:ext uri="{FF2B5EF4-FFF2-40B4-BE49-F238E27FC236}">
                  <a16:creationId xmlns:a16="http://schemas.microsoft.com/office/drawing/2014/main" id="{3EF67B3E-0F95-E04A-96AC-6EC4D68F4D14}"/>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539">
              <a:extLst>
                <a:ext uri="{FF2B5EF4-FFF2-40B4-BE49-F238E27FC236}">
                  <a16:creationId xmlns:a16="http://schemas.microsoft.com/office/drawing/2014/main" id="{5A008363-D9EB-C6F5-6587-C514795A0C7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Oval 540">
              <a:extLst>
                <a:ext uri="{FF2B5EF4-FFF2-40B4-BE49-F238E27FC236}">
                  <a16:creationId xmlns:a16="http://schemas.microsoft.com/office/drawing/2014/main" id="{CC6EE4F3-8370-FC78-51CE-111BE026E91B}"/>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Oval 541">
              <a:extLst>
                <a:ext uri="{FF2B5EF4-FFF2-40B4-BE49-F238E27FC236}">
                  <a16:creationId xmlns:a16="http://schemas.microsoft.com/office/drawing/2014/main" id="{D770198F-92FC-F7E3-9745-4E57351A077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542">
              <a:extLst>
                <a:ext uri="{FF2B5EF4-FFF2-40B4-BE49-F238E27FC236}">
                  <a16:creationId xmlns:a16="http://schemas.microsoft.com/office/drawing/2014/main" id="{80DB5345-EBF3-4AC5-E802-746BB966C680}"/>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 name="Freeform 543">
              <a:extLst>
                <a:ext uri="{FF2B5EF4-FFF2-40B4-BE49-F238E27FC236}">
                  <a16:creationId xmlns:a16="http://schemas.microsoft.com/office/drawing/2014/main" id="{6F53C57B-10FC-3951-B9EB-426CBA7F44B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544">
              <a:extLst>
                <a:ext uri="{FF2B5EF4-FFF2-40B4-BE49-F238E27FC236}">
                  <a16:creationId xmlns:a16="http://schemas.microsoft.com/office/drawing/2014/main" id="{096BB954-B033-85C6-D9D0-8BCB852A305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545">
              <a:extLst>
                <a:ext uri="{FF2B5EF4-FFF2-40B4-BE49-F238E27FC236}">
                  <a16:creationId xmlns:a16="http://schemas.microsoft.com/office/drawing/2014/main" id="{62636465-3E98-D590-14DB-13675AF9A25E}"/>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46">
              <a:extLst>
                <a:ext uri="{FF2B5EF4-FFF2-40B4-BE49-F238E27FC236}">
                  <a16:creationId xmlns:a16="http://schemas.microsoft.com/office/drawing/2014/main" id="{605BDC6C-3460-4679-2776-3D5BD8825AD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58">
              <a:extLst>
                <a:ext uri="{FF2B5EF4-FFF2-40B4-BE49-F238E27FC236}">
                  <a16:creationId xmlns:a16="http://schemas.microsoft.com/office/drawing/2014/main" id="{948EA8D0-4D7E-0FBE-86B0-D9B6009808D2}"/>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59">
              <a:extLst>
                <a:ext uri="{FF2B5EF4-FFF2-40B4-BE49-F238E27FC236}">
                  <a16:creationId xmlns:a16="http://schemas.microsoft.com/office/drawing/2014/main" id="{ED895A97-5771-5401-F43F-B0621218826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Oval 560">
              <a:extLst>
                <a:ext uri="{FF2B5EF4-FFF2-40B4-BE49-F238E27FC236}">
                  <a16:creationId xmlns:a16="http://schemas.microsoft.com/office/drawing/2014/main" id="{0D2BA557-747E-F051-347E-608A3F03FD69}"/>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Oval 561">
              <a:extLst>
                <a:ext uri="{FF2B5EF4-FFF2-40B4-BE49-F238E27FC236}">
                  <a16:creationId xmlns:a16="http://schemas.microsoft.com/office/drawing/2014/main" id="{2D18EEC6-DE38-814C-3A6B-45608BCC3F0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562">
              <a:extLst>
                <a:ext uri="{FF2B5EF4-FFF2-40B4-BE49-F238E27FC236}">
                  <a16:creationId xmlns:a16="http://schemas.microsoft.com/office/drawing/2014/main" id="{2D005326-1FF4-CA80-9A97-98307A16D60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563">
              <a:extLst>
                <a:ext uri="{FF2B5EF4-FFF2-40B4-BE49-F238E27FC236}">
                  <a16:creationId xmlns:a16="http://schemas.microsoft.com/office/drawing/2014/main" id="{4036BFB1-7C8E-AED7-C781-3936E0935D7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564">
              <a:extLst>
                <a:ext uri="{FF2B5EF4-FFF2-40B4-BE49-F238E27FC236}">
                  <a16:creationId xmlns:a16="http://schemas.microsoft.com/office/drawing/2014/main" id="{F78467D2-14FB-5862-F0B0-E37ECB3970F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565">
              <a:extLst>
                <a:ext uri="{FF2B5EF4-FFF2-40B4-BE49-F238E27FC236}">
                  <a16:creationId xmlns:a16="http://schemas.microsoft.com/office/drawing/2014/main" id="{7423615B-382D-4FCF-5B8B-AF180F511EB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566">
              <a:extLst>
                <a:ext uri="{FF2B5EF4-FFF2-40B4-BE49-F238E27FC236}">
                  <a16:creationId xmlns:a16="http://schemas.microsoft.com/office/drawing/2014/main" id="{02F65D18-3136-4CE6-313A-D622AE91C711}"/>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Freeform 578">
              <a:extLst>
                <a:ext uri="{FF2B5EF4-FFF2-40B4-BE49-F238E27FC236}">
                  <a16:creationId xmlns:a16="http://schemas.microsoft.com/office/drawing/2014/main" id="{A61AF5BF-1901-96BC-6D90-F6190FD7555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579">
              <a:extLst>
                <a:ext uri="{FF2B5EF4-FFF2-40B4-BE49-F238E27FC236}">
                  <a16:creationId xmlns:a16="http://schemas.microsoft.com/office/drawing/2014/main" id="{34160623-06A3-437A-2D68-5F1E98C18E7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580">
              <a:extLst>
                <a:ext uri="{FF2B5EF4-FFF2-40B4-BE49-F238E27FC236}">
                  <a16:creationId xmlns:a16="http://schemas.microsoft.com/office/drawing/2014/main" id="{4EE8ADAE-0CDC-3BA2-C030-89E7E33F0DB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581">
              <a:extLst>
                <a:ext uri="{FF2B5EF4-FFF2-40B4-BE49-F238E27FC236}">
                  <a16:creationId xmlns:a16="http://schemas.microsoft.com/office/drawing/2014/main" id="{28C81187-7DDA-38A1-8E76-3C73A151E517}"/>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582">
              <a:extLst>
                <a:ext uri="{FF2B5EF4-FFF2-40B4-BE49-F238E27FC236}">
                  <a16:creationId xmlns:a16="http://schemas.microsoft.com/office/drawing/2014/main" id="{FBCF3FF3-E39E-D81C-AC58-8A8E7A292E98}"/>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Oval 583">
              <a:extLst>
                <a:ext uri="{FF2B5EF4-FFF2-40B4-BE49-F238E27FC236}">
                  <a16:creationId xmlns:a16="http://schemas.microsoft.com/office/drawing/2014/main" id="{A998484E-3692-1A3D-D808-22F3B199973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Freeform 584">
              <a:extLst>
                <a:ext uri="{FF2B5EF4-FFF2-40B4-BE49-F238E27FC236}">
                  <a16:creationId xmlns:a16="http://schemas.microsoft.com/office/drawing/2014/main" id="{E0C67BE3-ED65-135F-2552-874645F07AA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585">
              <a:extLst>
                <a:ext uri="{FF2B5EF4-FFF2-40B4-BE49-F238E27FC236}">
                  <a16:creationId xmlns:a16="http://schemas.microsoft.com/office/drawing/2014/main" id="{7DA30882-386B-72AB-B7B7-3D2C7A48B9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586">
              <a:extLst>
                <a:ext uri="{FF2B5EF4-FFF2-40B4-BE49-F238E27FC236}">
                  <a16:creationId xmlns:a16="http://schemas.microsoft.com/office/drawing/2014/main" id="{8EC38D66-40C9-3A96-2515-9E9A6C3C1EB7}"/>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598">
              <a:extLst>
                <a:ext uri="{FF2B5EF4-FFF2-40B4-BE49-F238E27FC236}">
                  <a16:creationId xmlns:a16="http://schemas.microsoft.com/office/drawing/2014/main" id="{741430A8-636F-5884-0AAA-41A6A1B29FBC}"/>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599">
              <a:extLst>
                <a:ext uri="{FF2B5EF4-FFF2-40B4-BE49-F238E27FC236}">
                  <a16:creationId xmlns:a16="http://schemas.microsoft.com/office/drawing/2014/main" id="{CD67CD63-DFBF-CED9-D718-937A3A8801B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600">
              <a:extLst>
                <a:ext uri="{FF2B5EF4-FFF2-40B4-BE49-F238E27FC236}">
                  <a16:creationId xmlns:a16="http://schemas.microsoft.com/office/drawing/2014/main" id="{18BB1E91-26C7-1CDA-3BA0-157193C4A2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Freeform 601">
              <a:extLst>
                <a:ext uri="{FF2B5EF4-FFF2-40B4-BE49-F238E27FC236}">
                  <a16:creationId xmlns:a16="http://schemas.microsoft.com/office/drawing/2014/main" id="{E9AC36B6-D616-CEF9-65A7-C16FC90103A7}"/>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Freeform 602">
              <a:extLst>
                <a:ext uri="{FF2B5EF4-FFF2-40B4-BE49-F238E27FC236}">
                  <a16:creationId xmlns:a16="http://schemas.microsoft.com/office/drawing/2014/main" id="{495DF37B-278C-6A8D-7772-FD21425F3E3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Oval 603">
              <a:extLst>
                <a:ext uri="{FF2B5EF4-FFF2-40B4-BE49-F238E27FC236}">
                  <a16:creationId xmlns:a16="http://schemas.microsoft.com/office/drawing/2014/main" id="{30D158E5-50E3-B3A3-9295-0BD986DC8035}"/>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Oval 604">
              <a:extLst>
                <a:ext uri="{FF2B5EF4-FFF2-40B4-BE49-F238E27FC236}">
                  <a16:creationId xmlns:a16="http://schemas.microsoft.com/office/drawing/2014/main" id="{41406440-072E-0F8F-9FDB-DA56AFDAC4E6}"/>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605">
              <a:extLst>
                <a:ext uri="{FF2B5EF4-FFF2-40B4-BE49-F238E27FC236}">
                  <a16:creationId xmlns:a16="http://schemas.microsoft.com/office/drawing/2014/main" id="{1AB5AF0C-74BF-1ABC-4253-B6B6395CE67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606">
              <a:extLst>
                <a:ext uri="{FF2B5EF4-FFF2-40B4-BE49-F238E27FC236}">
                  <a16:creationId xmlns:a16="http://schemas.microsoft.com/office/drawing/2014/main" id="{3660DCDE-BD71-DA66-C226-2558CDE83C3E}"/>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29" name="Google Shape;253;p4">
            <a:extLst>
              <a:ext uri="{FF2B5EF4-FFF2-40B4-BE49-F238E27FC236}">
                <a16:creationId xmlns:a16="http://schemas.microsoft.com/office/drawing/2014/main" id="{A71A10B7-1465-436B-A0F6-867BDB22C242}"/>
              </a:ext>
            </a:extLst>
          </p:cNvPr>
          <p:cNvSpPr txBox="1">
            <a:spLocks noGrp="1"/>
          </p:cNvSpPr>
          <p:nvPr>
            <p:ph type="title"/>
          </p:nvPr>
        </p:nvSpPr>
        <p:spPr>
          <a:xfrm>
            <a:off x="400245" y="305932"/>
            <a:ext cx="3223500" cy="78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b="1" dirty="0">
                <a:latin typeface="+mn-lt"/>
              </a:rPr>
              <a:t>Lên ý tưởng</a:t>
            </a:r>
            <a:endParaRPr b="1" dirty="0">
              <a:latin typeface="+mn-lt"/>
            </a:endParaRPr>
          </a:p>
        </p:txBody>
      </p:sp>
      <p:sp>
        <p:nvSpPr>
          <p:cNvPr id="123" name="Google Shape;254;p4">
            <a:extLst>
              <a:ext uri="{FF2B5EF4-FFF2-40B4-BE49-F238E27FC236}">
                <a16:creationId xmlns:a16="http://schemas.microsoft.com/office/drawing/2014/main" id="{6EF5EBF5-B434-464F-B981-C303BCD07461}"/>
              </a:ext>
            </a:extLst>
          </p:cNvPr>
          <p:cNvSpPr txBox="1">
            <a:spLocks/>
          </p:cNvSpPr>
          <p:nvPr/>
        </p:nvSpPr>
        <p:spPr>
          <a:xfrm>
            <a:off x="485093" y="1287160"/>
            <a:ext cx="4956524" cy="333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22860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Arimo" panose="020B0604020202020204" pitchFamily="34" charset="0"/>
                <a:ea typeface="Arimo" panose="020B0604020202020204" pitchFamily="34" charset="0"/>
                <a:cs typeface="Arimo" panose="020B0604020202020204" pitchFamily="34" charset="0"/>
                <a:sym typeface="Anaheim"/>
              </a:defRPr>
            </a:lvl1pPr>
            <a:lvl2pPr marL="914400" marR="0" lvl="1"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2pPr>
            <a:lvl3pPr marL="1371600" marR="0" lvl="2"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3pPr>
            <a:lvl4pPr marL="1828800" marR="0" lvl="3"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4pPr>
            <a:lvl5pPr marL="2286000" marR="0" lvl="4"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indent="0">
              <a:lnSpc>
                <a:spcPct val="100000"/>
              </a:lnSpc>
              <a:spcBef>
                <a:spcPts val="0"/>
              </a:spcBef>
              <a:buSzPts val="2100"/>
            </a:pPr>
            <a:r>
              <a:rPr lang="vi-VN" sz="1600" b="1" dirty="0">
                <a:latin typeface="+mn-lt"/>
              </a:rPr>
              <a:t>Ngôn ngữ lập trình:</a:t>
            </a:r>
            <a:endParaRPr lang="vi-VN" sz="1600" dirty="0">
              <a:latin typeface="+mn-lt"/>
            </a:endParaRPr>
          </a:p>
          <a:p>
            <a:pPr indent="0">
              <a:lnSpc>
                <a:spcPct val="100000"/>
              </a:lnSpc>
              <a:spcBef>
                <a:spcPts val="0"/>
              </a:spcBef>
              <a:buSzPts val="2100"/>
            </a:pPr>
            <a:endParaRPr lang="vi-VN" sz="1600" dirty="0">
              <a:latin typeface="+mn-lt"/>
            </a:endParaRPr>
          </a:p>
          <a:p>
            <a:pPr indent="0">
              <a:lnSpc>
                <a:spcPct val="100000"/>
              </a:lnSpc>
              <a:spcBef>
                <a:spcPts val="0"/>
              </a:spcBef>
              <a:buSzPts val="2100"/>
            </a:pPr>
            <a:r>
              <a:rPr lang="vi-VN" sz="1600" dirty="0">
                <a:latin typeface="+mn-lt"/>
              </a:rPr>
              <a:t>+ Python là một ngôn ngữ lập trình thông dịch và đa năng </a:t>
            </a:r>
          </a:p>
          <a:p>
            <a:pPr indent="0">
              <a:lnSpc>
                <a:spcPct val="100000"/>
              </a:lnSpc>
              <a:spcBef>
                <a:spcPts val="0"/>
              </a:spcBef>
              <a:buSzPts val="2100"/>
            </a:pPr>
            <a:endParaRPr lang="vi-VN" sz="1600" dirty="0">
              <a:latin typeface="+mn-lt"/>
            </a:endParaRPr>
          </a:p>
          <a:p>
            <a:pPr indent="0">
              <a:lnSpc>
                <a:spcPct val="100000"/>
              </a:lnSpc>
              <a:spcBef>
                <a:spcPts val="0"/>
              </a:spcBef>
              <a:buSzPts val="2100"/>
            </a:pPr>
            <a:r>
              <a:rPr lang="vi-VN" sz="1600" dirty="0">
                <a:latin typeface="+mn-lt"/>
              </a:rPr>
              <a:t>+ Python là ngôn ngữ lập trình phổ biến nhất được các lập trình viên lựa chọn để thực hiện các dự án trí tuệ nhân tạo</a:t>
            </a:r>
          </a:p>
        </p:txBody>
      </p:sp>
      <p:pic>
        <p:nvPicPr>
          <p:cNvPr id="124" name="Picture 123">
            <a:extLst>
              <a:ext uri="{FF2B5EF4-FFF2-40B4-BE49-F238E27FC236}">
                <a16:creationId xmlns:a16="http://schemas.microsoft.com/office/drawing/2014/main" id="{15899FBE-9F21-4861-9E20-945616929CEF}"/>
              </a:ext>
            </a:extLst>
          </p:cNvPr>
          <p:cNvPicPr>
            <a:picLocks noChangeAspect="1"/>
          </p:cNvPicPr>
          <p:nvPr/>
        </p:nvPicPr>
        <p:blipFill>
          <a:blip r:embed="rId3"/>
          <a:stretch>
            <a:fillRect/>
          </a:stretch>
        </p:blipFill>
        <p:spPr>
          <a:xfrm>
            <a:off x="6031006" y="1344706"/>
            <a:ext cx="2723029" cy="2017060"/>
          </a:xfrm>
          <a:prstGeom prst="rect">
            <a:avLst/>
          </a:prstGeom>
          <a:ln>
            <a:noFill/>
          </a:ln>
          <a:effectLst>
            <a:softEdge rad="112500"/>
          </a:effectLst>
        </p:spPr>
      </p:pic>
    </p:spTree>
    <p:extLst>
      <p:ext uri="{BB962C8B-B14F-4D97-AF65-F5344CB8AC3E}">
        <p14:creationId xmlns:p14="http://schemas.microsoft.com/office/powerpoint/2010/main" val="253833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2" name="Grupo 1">
            <a:extLst>
              <a:ext uri="{FF2B5EF4-FFF2-40B4-BE49-F238E27FC236}">
                <a16:creationId xmlns:a16="http://schemas.microsoft.com/office/drawing/2014/main" id="{75F28332-9FB9-56C7-4B15-E5B3416980E4}"/>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015102F-4B99-57A1-2829-E4A216C645A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8">
              <a:extLst>
                <a:ext uri="{FF2B5EF4-FFF2-40B4-BE49-F238E27FC236}">
                  <a16:creationId xmlns:a16="http://schemas.microsoft.com/office/drawing/2014/main" id="{250988F4-B5B6-F85B-77D8-21657BEB1C6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9">
              <a:extLst>
                <a:ext uri="{FF2B5EF4-FFF2-40B4-BE49-F238E27FC236}">
                  <a16:creationId xmlns:a16="http://schemas.microsoft.com/office/drawing/2014/main" id="{4EAB8CED-61E8-EA45-800F-3F0A6B32DA0F}"/>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60">
              <a:extLst>
                <a:ext uri="{FF2B5EF4-FFF2-40B4-BE49-F238E27FC236}">
                  <a16:creationId xmlns:a16="http://schemas.microsoft.com/office/drawing/2014/main" id="{6C84D548-BE8D-6FBA-0999-68CFEDE2490B}"/>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61">
              <a:extLst>
                <a:ext uri="{FF2B5EF4-FFF2-40B4-BE49-F238E27FC236}">
                  <a16:creationId xmlns:a16="http://schemas.microsoft.com/office/drawing/2014/main" id="{0A9EB24E-D2A2-374D-F80F-4A4EDDDE65E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62">
              <a:extLst>
                <a:ext uri="{FF2B5EF4-FFF2-40B4-BE49-F238E27FC236}">
                  <a16:creationId xmlns:a16="http://schemas.microsoft.com/office/drawing/2014/main" id="{A53CF2B0-F603-3D53-A596-9DE9881A9AF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63">
              <a:extLst>
                <a:ext uri="{FF2B5EF4-FFF2-40B4-BE49-F238E27FC236}">
                  <a16:creationId xmlns:a16="http://schemas.microsoft.com/office/drawing/2014/main" id="{4678BC17-7A7C-8241-43E7-A09E9AC88E5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64">
              <a:extLst>
                <a:ext uri="{FF2B5EF4-FFF2-40B4-BE49-F238E27FC236}">
                  <a16:creationId xmlns:a16="http://schemas.microsoft.com/office/drawing/2014/main" id="{C91904B7-C386-5924-905D-B082B60DA1E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5">
              <a:extLst>
                <a:ext uri="{FF2B5EF4-FFF2-40B4-BE49-F238E27FC236}">
                  <a16:creationId xmlns:a16="http://schemas.microsoft.com/office/drawing/2014/main" id="{BB914137-EA13-87D5-5DB6-B230E250DF1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7">
              <a:extLst>
                <a:ext uri="{FF2B5EF4-FFF2-40B4-BE49-F238E27FC236}">
                  <a16:creationId xmlns:a16="http://schemas.microsoft.com/office/drawing/2014/main" id="{4742C9C2-608E-692F-BB09-57128367389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8">
              <a:extLst>
                <a:ext uri="{FF2B5EF4-FFF2-40B4-BE49-F238E27FC236}">
                  <a16:creationId xmlns:a16="http://schemas.microsoft.com/office/drawing/2014/main" id="{536B8F9C-F0E8-3890-EF5B-50BA00B36D14}"/>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Oval 379">
              <a:extLst>
                <a:ext uri="{FF2B5EF4-FFF2-40B4-BE49-F238E27FC236}">
                  <a16:creationId xmlns:a16="http://schemas.microsoft.com/office/drawing/2014/main" id="{44768065-8438-AE75-63D6-6DBDD77D85D9}"/>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Oval 380">
              <a:extLst>
                <a:ext uri="{FF2B5EF4-FFF2-40B4-BE49-F238E27FC236}">
                  <a16:creationId xmlns:a16="http://schemas.microsoft.com/office/drawing/2014/main" id="{72D4F311-BE56-9069-27AD-E2C89AD2B8D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1">
              <a:extLst>
                <a:ext uri="{FF2B5EF4-FFF2-40B4-BE49-F238E27FC236}">
                  <a16:creationId xmlns:a16="http://schemas.microsoft.com/office/drawing/2014/main" id="{1C5B0E32-51A4-3BE7-4707-6BDF36C2B1A9}"/>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2">
              <a:extLst>
                <a:ext uri="{FF2B5EF4-FFF2-40B4-BE49-F238E27FC236}">
                  <a16:creationId xmlns:a16="http://schemas.microsoft.com/office/drawing/2014/main" id="{79E9EF0E-F07F-9F1E-3D8B-D41210AAC5C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3">
              <a:extLst>
                <a:ext uri="{FF2B5EF4-FFF2-40B4-BE49-F238E27FC236}">
                  <a16:creationId xmlns:a16="http://schemas.microsoft.com/office/drawing/2014/main" id="{972DFF73-5904-6E5A-3505-C28A7A6FDC8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4">
              <a:extLst>
                <a:ext uri="{FF2B5EF4-FFF2-40B4-BE49-F238E27FC236}">
                  <a16:creationId xmlns:a16="http://schemas.microsoft.com/office/drawing/2014/main" id="{12E19EF4-94BC-CE4F-A985-57E4D354CFE1}"/>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5">
              <a:extLst>
                <a:ext uri="{FF2B5EF4-FFF2-40B4-BE49-F238E27FC236}">
                  <a16:creationId xmlns:a16="http://schemas.microsoft.com/office/drawing/2014/main" id="{01352EA4-E9A5-FD33-6D6F-2D35E23DC118}"/>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97">
              <a:extLst>
                <a:ext uri="{FF2B5EF4-FFF2-40B4-BE49-F238E27FC236}">
                  <a16:creationId xmlns:a16="http://schemas.microsoft.com/office/drawing/2014/main" id="{4ABA7B97-421B-10BD-0907-77271FA4F2A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98">
              <a:extLst>
                <a:ext uri="{FF2B5EF4-FFF2-40B4-BE49-F238E27FC236}">
                  <a16:creationId xmlns:a16="http://schemas.microsoft.com/office/drawing/2014/main" id="{C971D612-B534-A887-C442-3E2A8DF0021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Oval 399">
              <a:extLst>
                <a:ext uri="{FF2B5EF4-FFF2-40B4-BE49-F238E27FC236}">
                  <a16:creationId xmlns:a16="http://schemas.microsoft.com/office/drawing/2014/main" id="{E7BA39A6-6E4E-654D-9A10-FB4A02CFC8E4}"/>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400">
              <a:extLst>
                <a:ext uri="{FF2B5EF4-FFF2-40B4-BE49-F238E27FC236}">
                  <a16:creationId xmlns:a16="http://schemas.microsoft.com/office/drawing/2014/main" id="{42521440-F042-D267-2E68-1D377B00B7C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401">
              <a:extLst>
                <a:ext uri="{FF2B5EF4-FFF2-40B4-BE49-F238E27FC236}">
                  <a16:creationId xmlns:a16="http://schemas.microsoft.com/office/drawing/2014/main" id="{DE249E6D-5F00-09DB-7723-FA5B15A93EC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402">
              <a:extLst>
                <a:ext uri="{FF2B5EF4-FFF2-40B4-BE49-F238E27FC236}">
                  <a16:creationId xmlns:a16="http://schemas.microsoft.com/office/drawing/2014/main" id="{47C9754E-5BFD-E9D7-0B38-553FB7AF6EC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403">
              <a:extLst>
                <a:ext uri="{FF2B5EF4-FFF2-40B4-BE49-F238E27FC236}">
                  <a16:creationId xmlns:a16="http://schemas.microsoft.com/office/drawing/2014/main" id="{D68B6014-6AFD-1071-36A3-B3B841AE2AE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404">
              <a:extLst>
                <a:ext uri="{FF2B5EF4-FFF2-40B4-BE49-F238E27FC236}">
                  <a16:creationId xmlns:a16="http://schemas.microsoft.com/office/drawing/2014/main" id="{06ACB4F6-B217-4A4A-FE4F-42655A8099C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405">
              <a:extLst>
                <a:ext uri="{FF2B5EF4-FFF2-40B4-BE49-F238E27FC236}">
                  <a16:creationId xmlns:a16="http://schemas.microsoft.com/office/drawing/2014/main" id="{6A82BED0-FC64-0EF5-B3C4-FF62C7318D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418">
              <a:extLst>
                <a:ext uri="{FF2B5EF4-FFF2-40B4-BE49-F238E27FC236}">
                  <a16:creationId xmlns:a16="http://schemas.microsoft.com/office/drawing/2014/main" id="{C9C6E60B-B110-3227-3922-2F838DAB031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419">
              <a:extLst>
                <a:ext uri="{FF2B5EF4-FFF2-40B4-BE49-F238E27FC236}">
                  <a16:creationId xmlns:a16="http://schemas.microsoft.com/office/drawing/2014/main" id="{B5BA9807-B884-9078-73E8-25070EDBD79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420">
              <a:extLst>
                <a:ext uri="{FF2B5EF4-FFF2-40B4-BE49-F238E27FC236}">
                  <a16:creationId xmlns:a16="http://schemas.microsoft.com/office/drawing/2014/main" id="{1FC61DF2-6A1B-E5F9-D6A4-2D1FEF81D686}"/>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421">
              <a:extLst>
                <a:ext uri="{FF2B5EF4-FFF2-40B4-BE49-F238E27FC236}">
                  <a16:creationId xmlns:a16="http://schemas.microsoft.com/office/drawing/2014/main" id="{439C43F3-FC84-A807-8213-28209B6179E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422">
              <a:extLst>
                <a:ext uri="{FF2B5EF4-FFF2-40B4-BE49-F238E27FC236}">
                  <a16:creationId xmlns:a16="http://schemas.microsoft.com/office/drawing/2014/main" id="{99C8C7B2-9636-AC06-CCBF-51F7F38000B6}"/>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Oval 423">
              <a:extLst>
                <a:ext uri="{FF2B5EF4-FFF2-40B4-BE49-F238E27FC236}">
                  <a16:creationId xmlns:a16="http://schemas.microsoft.com/office/drawing/2014/main" id="{99AAA264-5744-28EC-D10B-51DCACF5651D}"/>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424">
              <a:extLst>
                <a:ext uri="{FF2B5EF4-FFF2-40B4-BE49-F238E27FC236}">
                  <a16:creationId xmlns:a16="http://schemas.microsoft.com/office/drawing/2014/main" id="{1FB0A220-E930-3250-1620-81CC2FDBB1A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425">
              <a:extLst>
                <a:ext uri="{FF2B5EF4-FFF2-40B4-BE49-F238E27FC236}">
                  <a16:creationId xmlns:a16="http://schemas.microsoft.com/office/drawing/2014/main" id="{D80BD686-D806-51FB-70E7-C64E669A81B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426">
              <a:extLst>
                <a:ext uri="{FF2B5EF4-FFF2-40B4-BE49-F238E27FC236}">
                  <a16:creationId xmlns:a16="http://schemas.microsoft.com/office/drawing/2014/main" id="{2806EB83-A338-5B52-DA93-DBB0E7ABB803}"/>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438">
              <a:extLst>
                <a:ext uri="{FF2B5EF4-FFF2-40B4-BE49-F238E27FC236}">
                  <a16:creationId xmlns:a16="http://schemas.microsoft.com/office/drawing/2014/main" id="{F46D485F-B0A0-0D34-77A8-06E725B6F7F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439">
              <a:extLst>
                <a:ext uri="{FF2B5EF4-FFF2-40B4-BE49-F238E27FC236}">
                  <a16:creationId xmlns:a16="http://schemas.microsoft.com/office/drawing/2014/main" id="{519E02D6-2FA5-9C8A-C612-157B5B48E75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440">
              <a:extLst>
                <a:ext uri="{FF2B5EF4-FFF2-40B4-BE49-F238E27FC236}">
                  <a16:creationId xmlns:a16="http://schemas.microsoft.com/office/drawing/2014/main" id="{2D764842-B23B-C0C9-67D8-DB26D4B33CB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441">
              <a:extLst>
                <a:ext uri="{FF2B5EF4-FFF2-40B4-BE49-F238E27FC236}">
                  <a16:creationId xmlns:a16="http://schemas.microsoft.com/office/drawing/2014/main" id="{35743773-847F-1426-2909-B261004ABFEC}"/>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42">
              <a:extLst>
                <a:ext uri="{FF2B5EF4-FFF2-40B4-BE49-F238E27FC236}">
                  <a16:creationId xmlns:a16="http://schemas.microsoft.com/office/drawing/2014/main" id="{86BE6251-6C48-E714-50F3-311265FB95D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Oval 443">
              <a:extLst>
                <a:ext uri="{FF2B5EF4-FFF2-40B4-BE49-F238E27FC236}">
                  <a16:creationId xmlns:a16="http://schemas.microsoft.com/office/drawing/2014/main" id="{C0A71765-8AEC-FE6B-E6EE-03BA817CE735}"/>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444">
              <a:extLst>
                <a:ext uri="{FF2B5EF4-FFF2-40B4-BE49-F238E27FC236}">
                  <a16:creationId xmlns:a16="http://schemas.microsoft.com/office/drawing/2014/main" id="{F77ED4E7-D1A6-4ED0-AD4B-E61B033C4132}"/>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445">
              <a:extLst>
                <a:ext uri="{FF2B5EF4-FFF2-40B4-BE49-F238E27FC236}">
                  <a16:creationId xmlns:a16="http://schemas.microsoft.com/office/drawing/2014/main" id="{F165808C-1928-06AF-CE02-CA6047F40C6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446">
              <a:extLst>
                <a:ext uri="{FF2B5EF4-FFF2-40B4-BE49-F238E27FC236}">
                  <a16:creationId xmlns:a16="http://schemas.microsoft.com/office/drawing/2014/main" id="{75061765-DA4D-4305-C57F-F1CEA948E99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458">
              <a:extLst>
                <a:ext uri="{FF2B5EF4-FFF2-40B4-BE49-F238E27FC236}">
                  <a16:creationId xmlns:a16="http://schemas.microsoft.com/office/drawing/2014/main" id="{85DC8E40-8EEE-B543-7D55-EF3692FEBD3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459">
              <a:extLst>
                <a:ext uri="{FF2B5EF4-FFF2-40B4-BE49-F238E27FC236}">
                  <a16:creationId xmlns:a16="http://schemas.microsoft.com/office/drawing/2014/main" id="{D4FF938E-5C08-1F2F-118A-37773A61A29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460">
              <a:extLst>
                <a:ext uri="{FF2B5EF4-FFF2-40B4-BE49-F238E27FC236}">
                  <a16:creationId xmlns:a16="http://schemas.microsoft.com/office/drawing/2014/main" id="{257217F7-23EC-079D-3AB9-25F64A2E38D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461">
              <a:extLst>
                <a:ext uri="{FF2B5EF4-FFF2-40B4-BE49-F238E27FC236}">
                  <a16:creationId xmlns:a16="http://schemas.microsoft.com/office/drawing/2014/main" id="{938066A2-2606-A76F-FA7D-66E88162B450}"/>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62">
              <a:extLst>
                <a:ext uri="{FF2B5EF4-FFF2-40B4-BE49-F238E27FC236}">
                  <a16:creationId xmlns:a16="http://schemas.microsoft.com/office/drawing/2014/main" id="{41B04CFD-12F5-F616-40AF-0F07A8B698E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63">
              <a:extLst>
                <a:ext uri="{FF2B5EF4-FFF2-40B4-BE49-F238E27FC236}">
                  <a16:creationId xmlns:a16="http://schemas.microsoft.com/office/drawing/2014/main" id="{81D2C0BA-E2A1-E4F4-D0C0-A8093A4DF42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64">
              <a:extLst>
                <a:ext uri="{FF2B5EF4-FFF2-40B4-BE49-F238E27FC236}">
                  <a16:creationId xmlns:a16="http://schemas.microsoft.com/office/drawing/2014/main" id="{9B25DCC9-9F98-FDEF-C71A-58FB0C3F014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65">
              <a:extLst>
                <a:ext uri="{FF2B5EF4-FFF2-40B4-BE49-F238E27FC236}">
                  <a16:creationId xmlns:a16="http://schemas.microsoft.com/office/drawing/2014/main" id="{89DD0ECC-102A-BAF2-FF07-AAA06A5C7D8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66">
              <a:extLst>
                <a:ext uri="{FF2B5EF4-FFF2-40B4-BE49-F238E27FC236}">
                  <a16:creationId xmlns:a16="http://schemas.microsoft.com/office/drawing/2014/main" id="{CC35C2AA-9CA3-5ABE-B195-EB84454B197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478">
              <a:extLst>
                <a:ext uri="{FF2B5EF4-FFF2-40B4-BE49-F238E27FC236}">
                  <a16:creationId xmlns:a16="http://schemas.microsoft.com/office/drawing/2014/main" id="{88C2C4BB-0279-23F7-82E6-89E9DA236A3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479">
              <a:extLst>
                <a:ext uri="{FF2B5EF4-FFF2-40B4-BE49-F238E27FC236}">
                  <a16:creationId xmlns:a16="http://schemas.microsoft.com/office/drawing/2014/main" id="{8F9ACCEF-994B-ED88-D670-715577FEA8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480">
              <a:extLst>
                <a:ext uri="{FF2B5EF4-FFF2-40B4-BE49-F238E27FC236}">
                  <a16:creationId xmlns:a16="http://schemas.microsoft.com/office/drawing/2014/main" id="{2931D989-9D2D-CC97-F0C0-0CDEF02C26D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481">
              <a:extLst>
                <a:ext uri="{FF2B5EF4-FFF2-40B4-BE49-F238E27FC236}">
                  <a16:creationId xmlns:a16="http://schemas.microsoft.com/office/drawing/2014/main" id="{CFDADEFF-A640-1D23-83F1-8A0BDCA0859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482">
              <a:extLst>
                <a:ext uri="{FF2B5EF4-FFF2-40B4-BE49-F238E27FC236}">
                  <a16:creationId xmlns:a16="http://schemas.microsoft.com/office/drawing/2014/main" id="{BA9A698C-677C-248F-AE10-8181AE1B02D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483">
              <a:extLst>
                <a:ext uri="{FF2B5EF4-FFF2-40B4-BE49-F238E27FC236}">
                  <a16:creationId xmlns:a16="http://schemas.microsoft.com/office/drawing/2014/main" id="{1A1C9D10-D20A-8A9F-6C3B-6CEDFA573DC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484">
              <a:extLst>
                <a:ext uri="{FF2B5EF4-FFF2-40B4-BE49-F238E27FC236}">
                  <a16:creationId xmlns:a16="http://schemas.microsoft.com/office/drawing/2014/main" id="{7498548A-2CB2-2B30-18A0-0E870C628AC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485">
              <a:extLst>
                <a:ext uri="{FF2B5EF4-FFF2-40B4-BE49-F238E27FC236}">
                  <a16:creationId xmlns:a16="http://schemas.microsoft.com/office/drawing/2014/main" id="{66111AA8-8F17-2341-5600-5BA6C2A37B35}"/>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Oval 486">
              <a:extLst>
                <a:ext uri="{FF2B5EF4-FFF2-40B4-BE49-F238E27FC236}">
                  <a16:creationId xmlns:a16="http://schemas.microsoft.com/office/drawing/2014/main" id="{630C837F-F727-E07D-943B-576A3B55E638}"/>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Oval 498">
              <a:extLst>
                <a:ext uri="{FF2B5EF4-FFF2-40B4-BE49-F238E27FC236}">
                  <a16:creationId xmlns:a16="http://schemas.microsoft.com/office/drawing/2014/main" id="{F9B76043-102A-30F4-16C1-0577292E2780}"/>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Oval 499">
              <a:extLst>
                <a:ext uri="{FF2B5EF4-FFF2-40B4-BE49-F238E27FC236}">
                  <a16:creationId xmlns:a16="http://schemas.microsoft.com/office/drawing/2014/main" id="{B10624DB-13CC-2536-7999-EEC7CF5C10C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00">
              <a:extLst>
                <a:ext uri="{FF2B5EF4-FFF2-40B4-BE49-F238E27FC236}">
                  <a16:creationId xmlns:a16="http://schemas.microsoft.com/office/drawing/2014/main" id="{6A3BDCE4-5381-C3E4-1CC3-524078674070}"/>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01">
              <a:extLst>
                <a:ext uri="{FF2B5EF4-FFF2-40B4-BE49-F238E27FC236}">
                  <a16:creationId xmlns:a16="http://schemas.microsoft.com/office/drawing/2014/main" id="{58CD9855-A6A4-CC02-3CF3-297A888DEE2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02">
              <a:extLst>
                <a:ext uri="{FF2B5EF4-FFF2-40B4-BE49-F238E27FC236}">
                  <a16:creationId xmlns:a16="http://schemas.microsoft.com/office/drawing/2014/main" id="{E4FA00EE-0D6B-D737-3925-ECDCD4C4C6CA}"/>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03">
              <a:extLst>
                <a:ext uri="{FF2B5EF4-FFF2-40B4-BE49-F238E27FC236}">
                  <a16:creationId xmlns:a16="http://schemas.microsoft.com/office/drawing/2014/main" id="{CA38BA29-80EF-FC02-B981-D886427E876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504">
              <a:extLst>
                <a:ext uri="{FF2B5EF4-FFF2-40B4-BE49-F238E27FC236}">
                  <a16:creationId xmlns:a16="http://schemas.microsoft.com/office/drawing/2014/main" id="{05E40B12-9037-8D21-3458-389300373D7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505">
              <a:extLst>
                <a:ext uri="{FF2B5EF4-FFF2-40B4-BE49-F238E27FC236}">
                  <a16:creationId xmlns:a16="http://schemas.microsoft.com/office/drawing/2014/main" id="{E72EFA8B-9FDC-2D13-9B0D-DCD1DC6D449F}"/>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506">
              <a:extLst>
                <a:ext uri="{FF2B5EF4-FFF2-40B4-BE49-F238E27FC236}">
                  <a16:creationId xmlns:a16="http://schemas.microsoft.com/office/drawing/2014/main" id="{CF0E457F-7853-51DD-F0B0-95BAFA7B3787}"/>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518">
              <a:extLst>
                <a:ext uri="{FF2B5EF4-FFF2-40B4-BE49-F238E27FC236}">
                  <a16:creationId xmlns:a16="http://schemas.microsoft.com/office/drawing/2014/main" id="{1576A3BA-CD5B-37C9-9DF5-A4C79D016364}"/>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519">
              <a:extLst>
                <a:ext uri="{FF2B5EF4-FFF2-40B4-BE49-F238E27FC236}">
                  <a16:creationId xmlns:a16="http://schemas.microsoft.com/office/drawing/2014/main" id="{06880CF8-5943-D23D-B5F2-0CD1AB80D64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520">
              <a:extLst>
                <a:ext uri="{FF2B5EF4-FFF2-40B4-BE49-F238E27FC236}">
                  <a16:creationId xmlns:a16="http://schemas.microsoft.com/office/drawing/2014/main" id="{A3E174FB-A45B-09A6-D4D1-06D7E95ECAB3}"/>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521">
              <a:extLst>
                <a:ext uri="{FF2B5EF4-FFF2-40B4-BE49-F238E27FC236}">
                  <a16:creationId xmlns:a16="http://schemas.microsoft.com/office/drawing/2014/main" id="{FF6EF676-6E1D-DE92-2124-D833C689FF9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8" name="Freeform 522">
              <a:extLst>
                <a:ext uri="{FF2B5EF4-FFF2-40B4-BE49-F238E27FC236}">
                  <a16:creationId xmlns:a16="http://schemas.microsoft.com/office/drawing/2014/main" id="{B741EDE7-EAC9-16D7-4A22-1A2C77ED9847}"/>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523">
              <a:extLst>
                <a:ext uri="{FF2B5EF4-FFF2-40B4-BE49-F238E27FC236}">
                  <a16:creationId xmlns:a16="http://schemas.microsoft.com/office/drawing/2014/main" id="{17050C9A-6C6E-1E6A-0A70-FA50A26634FC}"/>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524">
              <a:extLst>
                <a:ext uri="{FF2B5EF4-FFF2-40B4-BE49-F238E27FC236}">
                  <a16:creationId xmlns:a16="http://schemas.microsoft.com/office/drawing/2014/main" id="{2F4E8F64-35E7-1E3B-F880-3D267E8AEE9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525">
              <a:extLst>
                <a:ext uri="{FF2B5EF4-FFF2-40B4-BE49-F238E27FC236}">
                  <a16:creationId xmlns:a16="http://schemas.microsoft.com/office/drawing/2014/main" id="{211CB874-B910-768F-70D2-7798AB9852D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2" name="Freeform 526">
              <a:extLst>
                <a:ext uri="{FF2B5EF4-FFF2-40B4-BE49-F238E27FC236}">
                  <a16:creationId xmlns:a16="http://schemas.microsoft.com/office/drawing/2014/main" id="{18DF2BDE-3CBA-9355-B031-A99C91BB666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538">
              <a:extLst>
                <a:ext uri="{FF2B5EF4-FFF2-40B4-BE49-F238E27FC236}">
                  <a16:creationId xmlns:a16="http://schemas.microsoft.com/office/drawing/2014/main" id="{3EF67B3E-0F95-E04A-96AC-6EC4D68F4D14}"/>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539">
              <a:extLst>
                <a:ext uri="{FF2B5EF4-FFF2-40B4-BE49-F238E27FC236}">
                  <a16:creationId xmlns:a16="http://schemas.microsoft.com/office/drawing/2014/main" id="{5A008363-D9EB-C6F5-6587-C514795A0C7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Oval 540">
              <a:extLst>
                <a:ext uri="{FF2B5EF4-FFF2-40B4-BE49-F238E27FC236}">
                  <a16:creationId xmlns:a16="http://schemas.microsoft.com/office/drawing/2014/main" id="{CC6EE4F3-8370-FC78-51CE-111BE026E91B}"/>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Oval 541">
              <a:extLst>
                <a:ext uri="{FF2B5EF4-FFF2-40B4-BE49-F238E27FC236}">
                  <a16:creationId xmlns:a16="http://schemas.microsoft.com/office/drawing/2014/main" id="{D770198F-92FC-F7E3-9745-4E57351A077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542">
              <a:extLst>
                <a:ext uri="{FF2B5EF4-FFF2-40B4-BE49-F238E27FC236}">
                  <a16:creationId xmlns:a16="http://schemas.microsoft.com/office/drawing/2014/main" id="{80DB5345-EBF3-4AC5-E802-746BB966C680}"/>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 name="Freeform 543">
              <a:extLst>
                <a:ext uri="{FF2B5EF4-FFF2-40B4-BE49-F238E27FC236}">
                  <a16:creationId xmlns:a16="http://schemas.microsoft.com/office/drawing/2014/main" id="{6F53C57B-10FC-3951-B9EB-426CBA7F44B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544">
              <a:extLst>
                <a:ext uri="{FF2B5EF4-FFF2-40B4-BE49-F238E27FC236}">
                  <a16:creationId xmlns:a16="http://schemas.microsoft.com/office/drawing/2014/main" id="{096BB954-B033-85C6-D9D0-8BCB852A305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545">
              <a:extLst>
                <a:ext uri="{FF2B5EF4-FFF2-40B4-BE49-F238E27FC236}">
                  <a16:creationId xmlns:a16="http://schemas.microsoft.com/office/drawing/2014/main" id="{62636465-3E98-D590-14DB-13675AF9A25E}"/>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46">
              <a:extLst>
                <a:ext uri="{FF2B5EF4-FFF2-40B4-BE49-F238E27FC236}">
                  <a16:creationId xmlns:a16="http://schemas.microsoft.com/office/drawing/2014/main" id="{605BDC6C-3460-4679-2776-3D5BD8825AD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58">
              <a:extLst>
                <a:ext uri="{FF2B5EF4-FFF2-40B4-BE49-F238E27FC236}">
                  <a16:creationId xmlns:a16="http://schemas.microsoft.com/office/drawing/2014/main" id="{948EA8D0-4D7E-0FBE-86B0-D9B6009808D2}"/>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59">
              <a:extLst>
                <a:ext uri="{FF2B5EF4-FFF2-40B4-BE49-F238E27FC236}">
                  <a16:creationId xmlns:a16="http://schemas.microsoft.com/office/drawing/2014/main" id="{ED895A97-5771-5401-F43F-B0621218826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Oval 560">
              <a:extLst>
                <a:ext uri="{FF2B5EF4-FFF2-40B4-BE49-F238E27FC236}">
                  <a16:creationId xmlns:a16="http://schemas.microsoft.com/office/drawing/2014/main" id="{0D2BA557-747E-F051-347E-608A3F03FD69}"/>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Oval 561">
              <a:extLst>
                <a:ext uri="{FF2B5EF4-FFF2-40B4-BE49-F238E27FC236}">
                  <a16:creationId xmlns:a16="http://schemas.microsoft.com/office/drawing/2014/main" id="{2D18EEC6-DE38-814C-3A6B-45608BCC3F0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562">
              <a:extLst>
                <a:ext uri="{FF2B5EF4-FFF2-40B4-BE49-F238E27FC236}">
                  <a16:creationId xmlns:a16="http://schemas.microsoft.com/office/drawing/2014/main" id="{2D005326-1FF4-CA80-9A97-98307A16D60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563">
              <a:extLst>
                <a:ext uri="{FF2B5EF4-FFF2-40B4-BE49-F238E27FC236}">
                  <a16:creationId xmlns:a16="http://schemas.microsoft.com/office/drawing/2014/main" id="{4036BFB1-7C8E-AED7-C781-3936E0935D7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564">
              <a:extLst>
                <a:ext uri="{FF2B5EF4-FFF2-40B4-BE49-F238E27FC236}">
                  <a16:creationId xmlns:a16="http://schemas.microsoft.com/office/drawing/2014/main" id="{F78467D2-14FB-5862-F0B0-E37ECB3970F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565">
              <a:extLst>
                <a:ext uri="{FF2B5EF4-FFF2-40B4-BE49-F238E27FC236}">
                  <a16:creationId xmlns:a16="http://schemas.microsoft.com/office/drawing/2014/main" id="{7423615B-382D-4FCF-5B8B-AF180F511EB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566">
              <a:extLst>
                <a:ext uri="{FF2B5EF4-FFF2-40B4-BE49-F238E27FC236}">
                  <a16:creationId xmlns:a16="http://schemas.microsoft.com/office/drawing/2014/main" id="{02F65D18-3136-4CE6-313A-D622AE91C711}"/>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Freeform 578">
              <a:extLst>
                <a:ext uri="{FF2B5EF4-FFF2-40B4-BE49-F238E27FC236}">
                  <a16:creationId xmlns:a16="http://schemas.microsoft.com/office/drawing/2014/main" id="{A61AF5BF-1901-96BC-6D90-F6190FD7555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579">
              <a:extLst>
                <a:ext uri="{FF2B5EF4-FFF2-40B4-BE49-F238E27FC236}">
                  <a16:creationId xmlns:a16="http://schemas.microsoft.com/office/drawing/2014/main" id="{34160623-06A3-437A-2D68-5F1E98C18E7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580">
              <a:extLst>
                <a:ext uri="{FF2B5EF4-FFF2-40B4-BE49-F238E27FC236}">
                  <a16:creationId xmlns:a16="http://schemas.microsoft.com/office/drawing/2014/main" id="{4EE8ADAE-0CDC-3BA2-C030-89E7E33F0DB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581">
              <a:extLst>
                <a:ext uri="{FF2B5EF4-FFF2-40B4-BE49-F238E27FC236}">
                  <a16:creationId xmlns:a16="http://schemas.microsoft.com/office/drawing/2014/main" id="{28C81187-7DDA-38A1-8E76-3C73A151E517}"/>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582">
              <a:extLst>
                <a:ext uri="{FF2B5EF4-FFF2-40B4-BE49-F238E27FC236}">
                  <a16:creationId xmlns:a16="http://schemas.microsoft.com/office/drawing/2014/main" id="{FBCF3FF3-E39E-D81C-AC58-8A8E7A292E98}"/>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Oval 583">
              <a:extLst>
                <a:ext uri="{FF2B5EF4-FFF2-40B4-BE49-F238E27FC236}">
                  <a16:creationId xmlns:a16="http://schemas.microsoft.com/office/drawing/2014/main" id="{A998484E-3692-1A3D-D808-22F3B199973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Freeform 584">
              <a:extLst>
                <a:ext uri="{FF2B5EF4-FFF2-40B4-BE49-F238E27FC236}">
                  <a16:creationId xmlns:a16="http://schemas.microsoft.com/office/drawing/2014/main" id="{E0C67BE3-ED65-135F-2552-874645F07AA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585">
              <a:extLst>
                <a:ext uri="{FF2B5EF4-FFF2-40B4-BE49-F238E27FC236}">
                  <a16:creationId xmlns:a16="http://schemas.microsoft.com/office/drawing/2014/main" id="{7DA30882-386B-72AB-B7B7-3D2C7A48B9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586">
              <a:extLst>
                <a:ext uri="{FF2B5EF4-FFF2-40B4-BE49-F238E27FC236}">
                  <a16:creationId xmlns:a16="http://schemas.microsoft.com/office/drawing/2014/main" id="{8EC38D66-40C9-3A96-2515-9E9A6C3C1EB7}"/>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598">
              <a:extLst>
                <a:ext uri="{FF2B5EF4-FFF2-40B4-BE49-F238E27FC236}">
                  <a16:creationId xmlns:a16="http://schemas.microsoft.com/office/drawing/2014/main" id="{741430A8-636F-5884-0AAA-41A6A1B29FBC}"/>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599">
              <a:extLst>
                <a:ext uri="{FF2B5EF4-FFF2-40B4-BE49-F238E27FC236}">
                  <a16:creationId xmlns:a16="http://schemas.microsoft.com/office/drawing/2014/main" id="{CD67CD63-DFBF-CED9-D718-937A3A8801B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600">
              <a:extLst>
                <a:ext uri="{FF2B5EF4-FFF2-40B4-BE49-F238E27FC236}">
                  <a16:creationId xmlns:a16="http://schemas.microsoft.com/office/drawing/2014/main" id="{18BB1E91-26C7-1CDA-3BA0-157193C4A2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Freeform 601">
              <a:extLst>
                <a:ext uri="{FF2B5EF4-FFF2-40B4-BE49-F238E27FC236}">
                  <a16:creationId xmlns:a16="http://schemas.microsoft.com/office/drawing/2014/main" id="{E9AC36B6-D616-CEF9-65A7-C16FC90103A7}"/>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Freeform 602">
              <a:extLst>
                <a:ext uri="{FF2B5EF4-FFF2-40B4-BE49-F238E27FC236}">
                  <a16:creationId xmlns:a16="http://schemas.microsoft.com/office/drawing/2014/main" id="{495DF37B-278C-6A8D-7772-FD21425F3E3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Oval 603">
              <a:extLst>
                <a:ext uri="{FF2B5EF4-FFF2-40B4-BE49-F238E27FC236}">
                  <a16:creationId xmlns:a16="http://schemas.microsoft.com/office/drawing/2014/main" id="{30D158E5-50E3-B3A3-9295-0BD986DC8035}"/>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Oval 604">
              <a:extLst>
                <a:ext uri="{FF2B5EF4-FFF2-40B4-BE49-F238E27FC236}">
                  <a16:creationId xmlns:a16="http://schemas.microsoft.com/office/drawing/2014/main" id="{41406440-072E-0F8F-9FDB-DA56AFDAC4E6}"/>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605">
              <a:extLst>
                <a:ext uri="{FF2B5EF4-FFF2-40B4-BE49-F238E27FC236}">
                  <a16:creationId xmlns:a16="http://schemas.microsoft.com/office/drawing/2014/main" id="{1AB5AF0C-74BF-1ABC-4253-B6B6395CE67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606">
              <a:extLst>
                <a:ext uri="{FF2B5EF4-FFF2-40B4-BE49-F238E27FC236}">
                  <a16:creationId xmlns:a16="http://schemas.microsoft.com/office/drawing/2014/main" id="{3660DCDE-BD71-DA66-C226-2558CDE83C3E}"/>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29" name="Google Shape;253;p4">
            <a:extLst>
              <a:ext uri="{FF2B5EF4-FFF2-40B4-BE49-F238E27FC236}">
                <a16:creationId xmlns:a16="http://schemas.microsoft.com/office/drawing/2014/main" id="{A71A10B7-1465-436B-A0F6-867BDB22C242}"/>
              </a:ext>
            </a:extLst>
          </p:cNvPr>
          <p:cNvSpPr txBox="1">
            <a:spLocks noGrp="1"/>
          </p:cNvSpPr>
          <p:nvPr>
            <p:ph type="title"/>
          </p:nvPr>
        </p:nvSpPr>
        <p:spPr>
          <a:xfrm>
            <a:off x="400245" y="305932"/>
            <a:ext cx="3223500" cy="78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b="1" dirty="0">
                <a:latin typeface="+mn-lt"/>
              </a:rPr>
              <a:t>Lên ý tưởng</a:t>
            </a:r>
            <a:endParaRPr b="1" dirty="0">
              <a:latin typeface="+mn-lt"/>
            </a:endParaRPr>
          </a:p>
        </p:txBody>
      </p:sp>
      <p:sp>
        <p:nvSpPr>
          <p:cNvPr id="123" name="Google Shape;254;p4">
            <a:extLst>
              <a:ext uri="{FF2B5EF4-FFF2-40B4-BE49-F238E27FC236}">
                <a16:creationId xmlns:a16="http://schemas.microsoft.com/office/drawing/2014/main" id="{7173D17A-015C-4659-AF54-7801AA608F44}"/>
              </a:ext>
            </a:extLst>
          </p:cNvPr>
          <p:cNvSpPr txBox="1">
            <a:spLocks/>
          </p:cNvSpPr>
          <p:nvPr/>
        </p:nvSpPr>
        <p:spPr>
          <a:xfrm>
            <a:off x="485093" y="1287160"/>
            <a:ext cx="4956524" cy="33356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22860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Arimo" panose="020B0604020202020204" pitchFamily="34" charset="0"/>
                <a:ea typeface="Arimo" panose="020B0604020202020204" pitchFamily="34" charset="0"/>
                <a:cs typeface="Arimo" panose="020B0604020202020204" pitchFamily="34" charset="0"/>
                <a:sym typeface="Anaheim"/>
              </a:defRPr>
            </a:lvl1pPr>
            <a:lvl2pPr marL="914400" marR="0" lvl="1"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2pPr>
            <a:lvl3pPr marL="1371600" marR="0" lvl="2"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3pPr>
            <a:lvl4pPr marL="1828800" marR="0" lvl="3"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4pPr>
            <a:lvl5pPr marL="2286000" marR="0" lvl="4"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indent="0">
              <a:lnSpc>
                <a:spcPct val="100000"/>
              </a:lnSpc>
              <a:spcBef>
                <a:spcPts val="0"/>
              </a:spcBef>
              <a:buSzPts val="2100"/>
            </a:pPr>
            <a:r>
              <a:rPr lang="vi-VN" sz="1600" b="1" dirty="0">
                <a:latin typeface="+mn-lt"/>
              </a:rPr>
              <a:t>Giải thuật sử dụng :</a:t>
            </a:r>
            <a:endParaRPr lang="vi-VN" sz="1600" dirty="0">
              <a:latin typeface="+mn-lt"/>
            </a:endParaRPr>
          </a:p>
          <a:p>
            <a:pPr indent="0">
              <a:lnSpc>
                <a:spcPct val="100000"/>
              </a:lnSpc>
              <a:spcBef>
                <a:spcPts val="0"/>
              </a:spcBef>
              <a:buSzPts val="2100"/>
            </a:pPr>
            <a:endParaRPr lang="vi-VN" sz="1600" dirty="0">
              <a:latin typeface="+mn-lt"/>
            </a:endParaRPr>
          </a:p>
          <a:p>
            <a:pPr indent="0">
              <a:lnSpc>
                <a:spcPct val="100000"/>
              </a:lnSpc>
              <a:spcBef>
                <a:spcPts val="0"/>
              </a:spcBef>
              <a:buSzPts val="2100"/>
            </a:pPr>
            <a:r>
              <a:rPr lang="vi-VN" sz="1600" dirty="0">
                <a:latin typeface="+mn-lt"/>
              </a:rPr>
              <a:t>+ Breadth First Search (BFS), là một giải thuật vét cạn, dùng để duyệt qua tất cả các trạng thái di chuyển có thể xảy ra khi áp dụng vào sokoban để tìm tới trạng thái mục tiêu</a:t>
            </a:r>
          </a:p>
          <a:p>
            <a:pPr indent="0">
              <a:lnSpc>
                <a:spcPct val="100000"/>
              </a:lnSpc>
              <a:spcBef>
                <a:spcPts val="0"/>
              </a:spcBef>
              <a:buSzPts val="2100"/>
            </a:pPr>
            <a:endParaRPr lang="vi-VN" sz="1600" dirty="0">
              <a:latin typeface="+mn-lt"/>
            </a:endParaRPr>
          </a:p>
          <a:p>
            <a:pPr indent="0">
              <a:lnSpc>
                <a:spcPct val="100000"/>
              </a:lnSpc>
              <a:spcBef>
                <a:spcPts val="0"/>
              </a:spcBef>
              <a:buSzPts val="2100"/>
            </a:pPr>
            <a:r>
              <a:rPr lang="vi-VN" sz="1600" dirty="0">
                <a:latin typeface="+mn-lt"/>
              </a:rPr>
              <a:t>+ A*, là một giải thuật heuristic sử dụng một hàm lượng giá và một hàng đợi ưu tiên để tính toán các nước đi ngắn nhất dẫn đến trạng thái mục tiêu</a:t>
            </a:r>
          </a:p>
        </p:txBody>
      </p:sp>
      <p:pic>
        <p:nvPicPr>
          <p:cNvPr id="124" name="Picture 123">
            <a:extLst>
              <a:ext uri="{FF2B5EF4-FFF2-40B4-BE49-F238E27FC236}">
                <a16:creationId xmlns:a16="http://schemas.microsoft.com/office/drawing/2014/main" id="{86C2F844-6D5C-466D-9258-B308BA6D1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844" y="1089832"/>
            <a:ext cx="4380156" cy="3366054"/>
          </a:xfrm>
          <a:prstGeom prst="rect">
            <a:avLst/>
          </a:prstGeom>
        </p:spPr>
      </p:pic>
      <p:pic>
        <p:nvPicPr>
          <p:cNvPr id="125" name="Picture 124">
            <a:extLst>
              <a:ext uri="{FF2B5EF4-FFF2-40B4-BE49-F238E27FC236}">
                <a16:creationId xmlns:a16="http://schemas.microsoft.com/office/drawing/2014/main" id="{77134F67-9534-4AE2-8A68-3E8689F00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23" y="2784084"/>
            <a:ext cx="1532481" cy="1131933"/>
          </a:xfrm>
          <a:prstGeom prst="rect">
            <a:avLst/>
          </a:prstGeom>
        </p:spPr>
      </p:pic>
    </p:spTree>
    <p:extLst>
      <p:ext uri="{BB962C8B-B14F-4D97-AF65-F5344CB8AC3E}">
        <p14:creationId xmlns:p14="http://schemas.microsoft.com/office/powerpoint/2010/main" val="284200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8" name="Rectangle: Single Corner Rounded 3">
            <a:extLst>
              <a:ext uri="{FF2B5EF4-FFF2-40B4-BE49-F238E27FC236}">
                <a16:creationId xmlns:a16="http://schemas.microsoft.com/office/drawing/2014/main" id="{4069575E-0412-2DEE-4168-179452F8514E}"/>
              </a:ext>
            </a:extLst>
          </p:cNvPr>
          <p:cNvSpPr/>
          <p:nvPr/>
        </p:nvSpPr>
        <p:spPr>
          <a:xfrm>
            <a:off x="723900" y="979884"/>
            <a:ext cx="1090940" cy="800797"/>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Google Shape;108;p4"/>
          <p:cNvSpPr txBox="1">
            <a:spLocks noGrp="1"/>
          </p:cNvSpPr>
          <p:nvPr>
            <p:ph type="title"/>
          </p:nvPr>
        </p:nvSpPr>
        <p:spPr>
          <a:xfrm>
            <a:off x="723899" y="1971470"/>
            <a:ext cx="7966237" cy="798754"/>
          </a:xfrm>
        </p:spPr>
        <p:txBody>
          <a:bodyPr/>
          <a:lstStyle/>
          <a:p>
            <a:pPr lvl="0"/>
            <a:r>
              <a:rPr lang="vi-VN">
                <a:latin typeface="+mn-lt"/>
              </a:rPr>
              <a:t>Thực thi giải thuật , thiết kế</a:t>
            </a:r>
            <a:endParaRPr lang="en-US" dirty="0">
              <a:latin typeface="+mn-lt"/>
            </a:endParaRPr>
          </a:p>
        </p:txBody>
      </p:sp>
      <p:sp>
        <p:nvSpPr>
          <p:cNvPr id="110" name="Google Shape;110;p4"/>
          <p:cNvSpPr txBox="1">
            <a:spLocks noGrp="1"/>
          </p:cNvSpPr>
          <p:nvPr>
            <p:ph type="body" idx="2"/>
          </p:nvPr>
        </p:nvSpPr>
        <p:spPr/>
        <p:txBody>
          <a:bodyPr/>
          <a:lstStyle/>
          <a:p>
            <a:pPr lvl="0"/>
            <a:r>
              <a:rPr lang="en-US" dirty="0">
                <a:latin typeface="+mn-lt"/>
              </a:rPr>
              <a:t>02</a:t>
            </a:r>
          </a:p>
        </p:txBody>
      </p:sp>
    </p:spTree>
    <p:extLst>
      <p:ext uri="{BB962C8B-B14F-4D97-AF65-F5344CB8AC3E}">
        <p14:creationId xmlns:p14="http://schemas.microsoft.com/office/powerpoint/2010/main" val="417801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 calcmode="lin" valueType="num">
                                      <p:cBhvr additive="base">
                                        <p:cTn id="7" dur="500" fill="hold"/>
                                        <p:tgtEl>
                                          <p:spTgt spid="1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800" decel="100000"/>
                                        <p:tgtEl>
                                          <p:spTgt spid="8"/>
                                        </p:tgtEl>
                                      </p:cBhvr>
                                    </p:animEffect>
                                    <p:anim calcmode="lin" valueType="num">
                                      <p:cBhvr>
                                        <p:cTn id="13" dur="800" decel="100000" fill="hold"/>
                                        <p:tgtEl>
                                          <p:spTgt spid="8"/>
                                        </p:tgtEl>
                                        <p:attrNameLst>
                                          <p:attrName>style.rotation</p:attrName>
                                        </p:attrNameLst>
                                      </p:cBhvr>
                                      <p:tavLst>
                                        <p:tav tm="0">
                                          <p:val>
                                            <p:fltVal val="-90"/>
                                          </p:val>
                                        </p:tav>
                                        <p:tav tm="100000">
                                          <p:val>
                                            <p:fltVal val="0"/>
                                          </p:val>
                                        </p:tav>
                                      </p:tavLst>
                                    </p:anim>
                                    <p:anim calcmode="lin" valueType="num">
                                      <p:cBhvr>
                                        <p:cTn id="14" dur="800" decel="100000" fill="hold"/>
                                        <p:tgtEl>
                                          <p:spTgt spid="8"/>
                                        </p:tgtEl>
                                        <p:attrNameLst>
                                          <p:attrName>ppt_x</p:attrName>
                                        </p:attrNameLst>
                                      </p:cBhvr>
                                      <p:tavLst>
                                        <p:tav tm="0">
                                          <p:val>
                                            <p:strVal val="#ppt_x+0.4"/>
                                          </p:val>
                                        </p:tav>
                                        <p:tav tm="100000">
                                          <p:val>
                                            <p:strVal val="#ppt_x-0.05"/>
                                          </p:val>
                                        </p:tav>
                                      </p:tavLst>
                                    </p:anim>
                                    <p:anim calcmode="lin" valueType="num">
                                      <p:cBhvr>
                                        <p:cTn id="15" dur="800" decel="100000" fill="hold"/>
                                        <p:tgtEl>
                                          <p:spTgt spid="8"/>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2" name="Grupo 1">
            <a:extLst>
              <a:ext uri="{FF2B5EF4-FFF2-40B4-BE49-F238E27FC236}">
                <a16:creationId xmlns:a16="http://schemas.microsoft.com/office/drawing/2014/main" id="{75F28332-9FB9-56C7-4B15-E5B3416980E4}"/>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015102F-4B99-57A1-2829-E4A216C645A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8">
              <a:extLst>
                <a:ext uri="{FF2B5EF4-FFF2-40B4-BE49-F238E27FC236}">
                  <a16:creationId xmlns:a16="http://schemas.microsoft.com/office/drawing/2014/main" id="{250988F4-B5B6-F85B-77D8-21657BEB1C6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9">
              <a:extLst>
                <a:ext uri="{FF2B5EF4-FFF2-40B4-BE49-F238E27FC236}">
                  <a16:creationId xmlns:a16="http://schemas.microsoft.com/office/drawing/2014/main" id="{4EAB8CED-61E8-EA45-800F-3F0A6B32DA0F}"/>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60">
              <a:extLst>
                <a:ext uri="{FF2B5EF4-FFF2-40B4-BE49-F238E27FC236}">
                  <a16:creationId xmlns:a16="http://schemas.microsoft.com/office/drawing/2014/main" id="{6C84D548-BE8D-6FBA-0999-68CFEDE2490B}"/>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61">
              <a:extLst>
                <a:ext uri="{FF2B5EF4-FFF2-40B4-BE49-F238E27FC236}">
                  <a16:creationId xmlns:a16="http://schemas.microsoft.com/office/drawing/2014/main" id="{0A9EB24E-D2A2-374D-F80F-4A4EDDDE65E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62">
              <a:extLst>
                <a:ext uri="{FF2B5EF4-FFF2-40B4-BE49-F238E27FC236}">
                  <a16:creationId xmlns:a16="http://schemas.microsoft.com/office/drawing/2014/main" id="{A53CF2B0-F603-3D53-A596-9DE9881A9AF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63">
              <a:extLst>
                <a:ext uri="{FF2B5EF4-FFF2-40B4-BE49-F238E27FC236}">
                  <a16:creationId xmlns:a16="http://schemas.microsoft.com/office/drawing/2014/main" id="{4678BC17-7A7C-8241-43E7-A09E9AC88E5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64">
              <a:extLst>
                <a:ext uri="{FF2B5EF4-FFF2-40B4-BE49-F238E27FC236}">
                  <a16:creationId xmlns:a16="http://schemas.microsoft.com/office/drawing/2014/main" id="{C91904B7-C386-5924-905D-B082B60DA1E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5">
              <a:extLst>
                <a:ext uri="{FF2B5EF4-FFF2-40B4-BE49-F238E27FC236}">
                  <a16:creationId xmlns:a16="http://schemas.microsoft.com/office/drawing/2014/main" id="{BB914137-EA13-87D5-5DB6-B230E250DF1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7">
              <a:extLst>
                <a:ext uri="{FF2B5EF4-FFF2-40B4-BE49-F238E27FC236}">
                  <a16:creationId xmlns:a16="http://schemas.microsoft.com/office/drawing/2014/main" id="{4742C9C2-608E-692F-BB09-57128367389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8">
              <a:extLst>
                <a:ext uri="{FF2B5EF4-FFF2-40B4-BE49-F238E27FC236}">
                  <a16:creationId xmlns:a16="http://schemas.microsoft.com/office/drawing/2014/main" id="{536B8F9C-F0E8-3890-EF5B-50BA00B36D14}"/>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Oval 379">
              <a:extLst>
                <a:ext uri="{FF2B5EF4-FFF2-40B4-BE49-F238E27FC236}">
                  <a16:creationId xmlns:a16="http://schemas.microsoft.com/office/drawing/2014/main" id="{44768065-8438-AE75-63D6-6DBDD77D85D9}"/>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Oval 380">
              <a:extLst>
                <a:ext uri="{FF2B5EF4-FFF2-40B4-BE49-F238E27FC236}">
                  <a16:creationId xmlns:a16="http://schemas.microsoft.com/office/drawing/2014/main" id="{72D4F311-BE56-9069-27AD-E2C89AD2B8D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1">
              <a:extLst>
                <a:ext uri="{FF2B5EF4-FFF2-40B4-BE49-F238E27FC236}">
                  <a16:creationId xmlns:a16="http://schemas.microsoft.com/office/drawing/2014/main" id="{1C5B0E32-51A4-3BE7-4707-6BDF36C2B1A9}"/>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2">
              <a:extLst>
                <a:ext uri="{FF2B5EF4-FFF2-40B4-BE49-F238E27FC236}">
                  <a16:creationId xmlns:a16="http://schemas.microsoft.com/office/drawing/2014/main" id="{79E9EF0E-F07F-9F1E-3D8B-D41210AAC5C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3">
              <a:extLst>
                <a:ext uri="{FF2B5EF4-FFF2-40B4-BE49-F238E27FC236}">
                  <a16:creationId xmlns:a16="http://schemas.microsoft.com/office/drawing/2014/main" id="{972DFF73-5904-6E5A-3505-C28A7A6FDC8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4">
              <a:extLst>
                <a:ext uri="{FF2B5EF4-FFF2-40B4-BE49-F238E27FC236}">
                  <a16:creationId xmlns:a16="http://schemas.microsoft.com/office/drawing/2014/main" id="{12E19EF4-94BC-CE4F-A985-57E4D354CFE1}"/>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5">
              <a:extLst>
                <a:ext uri="{FF2B5EF4-FFF2-40B4-BE49-F238E27FC236}">
                  <a16:creationId xmlns:a16="http://schemas.microsoft.com/office/drawing/2014/main" id="{01352EA4-E9A5-FD33-6D6F-2D35E23DC118}"/>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97">
              <a:extLst>
                <a:ext uri="{FF2B5EF4-FFF2-40B4-BE49-F238E27FC236}">
                  <a16:creationId xmlns:a16="http://schemas.microsoft.com/office/drawing/2014/main" id="{4ABA7B97-421B-10BD-0907-77271FA4F2A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98">
              <a:extLst>
                <a:ext uri="{FF2B5EF4-FFF2-40B4-BE49-F238E27FC236}">
                  <a16:creationId xmlns:a16="http://schemas.microsoft.com/office/drawing/2014/main" id="{C971D612-B534-A887-C442-3E2A8DF0021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Oval 399">
              <a:extLst>
                <a:ext uri="{FF2B5EF4-FFF2-40B4-BE49-F238E27FC236}">
                  <a16:creationId xmlns:a16="http://schemas.microsoft.com/office/drawing/2014/main" id="{E7BA39A6-6E4E-654D-9A10-FB4A02CFC8E4}"/>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400">
              <a:extLst>
                <a:ext uri="{FF2B5EF4-FFF2-40B4-BE49-F238E27FC236}">
                  <a16:creationId xmlns:a16="http://schemas.microsoft.com/office/drawing/2014/main" id="{42521440-F042-D267-2E68-1D377B00B7C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401">
              <a:extLst>
                <a:ext uri="{FF2B5EF4-FFF2-40B4-BE49-F238E27FC236}">
                  <a16:creationId xmlns:a16="http://schemas.microsoft.com/office/drawing/2014/main" id="{DE249E6D-5F00-09DB-7723-FA5B15A93EC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402">
              <a:extLst>
                <a:ext uri="{FF2B5EF4-FFF2-40B4-BE49-F238E27FC236}">
                  <a16:creationId xmlns:a16="http://schemas.microsoft.com/office/drawing/2014/main" id="{47C9754E-5BFD-E9D7-0B38-553FB7AF6EC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403">
              <a:extLst>
                <a:ext uri="{FF2B5EF4-FFF2-40B4-BE49-F238E27FC236}">
                  <a16:creationId xmlns:a16="http://schemas.microsoft.com/office/drawing/2014/main" id="{D68B6014-6AFD-1071-36A3-B3B841AE2AE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404">
              <a:extLst>
                <a:ext uri="{FF2B5EF4-FFF2-40B4-BE49-F238E27FC236}">
                  <a16:creationId xmlns:a16="http://schemas.microsoft.com/office/drawing/2014/main" id="{06ACB4F6-B217-4A4A-FE4F-42655A8099C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405">
              <a:extLst>
                <a:ext uri="{FF2B5EF4-FFF2-40B4-BE49-F238E27FC236}">
                  <a16:creationId xmlns:a16="http://schemas.microsoft.com/office/drawing/2014/main" id="{6A82BED0-FC64-0EF5-B3C4-FF62C7318D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418">
              <a:extLst>
                <a:ext uri="{FF2B5EF4-FFF2-40B4-BE49-F238E27FC236}">
                  <a16:creationId xmlns:a16="http://schemas.microsoft.com/office/drawing/2014/main" id="{C9C6E60B-B110-3227-3922-2F838DAB031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419">
              <a:extLst>
                <a:ext uri="{FF2B5EF4-FFF2-40B4-BE49-F238E27FC236}">
                  <a16:creationId xmlns:a16="http://schemas.microsoft.com/office/drawing/2014/main" id="{B5BA9807-B884-9078-73E8-25070EDBD79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420">
              <a:extLst>
                <a:ext uri="{FF2B5EF4-FFF2-40B4-BE49-F238E27FC236}">
                  <a16:creationId xmlns:a16="http://schemas.microsoft.com/office/drawing/2014/main" id="{1FC61DF2-6A1B-E5F9-D6A4-2D1FEF81D686}"/>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421">
              <a:extLst>
                <a:ext uri="{FF2B5EF4-FFF2-40B4-BE49-F238E27FC236}">
                  <a16:creationId xmlns:a16="http://schemas.microsoft.com/office/drawing/2014/main" id="{439C43F3-FC84-A807-8213-28209B6179E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422">
              <a:extLst>
                <a:ext uri="{FF2B5EF4-FFF2-40B4-BE49-F238E27FC236}">
                  <a16:creationId xmlns:a16="http://schemas.microsoft.com/office/drawing/2014/main" id="{99C8C7B2-9636-AC06-CCBF-51F7F38000B6}"/>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Oval 423">
              <a:extLst>
                <a:ext uri="{FF2B5EF4-FFF2-40B4-BE49-F238E27FC236}">
                  <a16:creationId xmlns:a16="http://schemas.microsoft.com/office/drawing/2014/main" id="{99AAA264-5744-28EC-D10B-51DCACF5651D}"/>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424">
              <a:extLst>
                <a:ext uri="{FF2B5EF4-FFF2-40B4-BE49-F238E27FC236}">
                  <a16:creationId xmlns:a16="http://schemas.microsoft.com/office/drawing/2014/main" id="{1FB0A220-E930-3250-1620-81CC2FDBB1A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425">
              <a:extLst>
                <a:ext uri="{FF2B5EF4-FFF2-40B4-BE49-F238E27FC236}">
                  <a16:creationId xmlns:a16="http://schemas.microsoft.com/office/drawing/2014/main" id="{D80BD686-D806-51FB-70E7-C64E669A81B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426">
              <a:extLst>
                <a:ext uri="{FF2B5EF4-FFF2-40B4-BE49-F238E27FC236}">
                  <a16:creationId xmlns:a16="http://schemas.microsoft.com/office/drawing/2014/main" id="{2806EB83-A338-5B52-DA93-DBB0E7ABB803}"/>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438">
              <a:extLst>
                <a:ext uri="{FF2B5EF4-FFF2-40B4-BE49-F238E27FC236}">
                  <a16:creationId xmlns:a16="http://schemas.microsoft.com/office/drawing/2014/main" id="{F46D485F-B0A0-0D34-77A8-06E725B6F7F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439">
              <a:extLst>
                <a:ext uri="{FF2B5EF4-FFF2-40B4-BE49-F238E27FC236}">
                  <a16:creationId xmlns:a16="http://schemas.microsoft.com/office/drawing/2014/main" id="{519E02D6-2FA5-9C8A-C612-157B5B48E75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440">
              <a:extLst>
                <a:ext uri="{FF2B5EF4-FFF2-40B4-BE49-F238E27FC236}">
                  <a16:creationId xmlns:a16="http://schemas.microsoft.com/office/drawing/2014/main" id="{2D764842-B23B-C0C9-67D8-DB26D4B33CB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441">
              <a:extLst>
                <a:ext uri="{FF2B5EF4-FFF2-40B4-BE49-F238E27FC236}">
                  <a16:creationId xmlns:a16="http://schemas.microsoft.com/office/drawing/2014/main" id="{35743773-847F-1426-2909-B261004ABFEC}"/>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42">
              <a:extLst>
                <a:ext uri="{FF2B5EF4-FFF2-40B4-BE49-F238E27FC236}">
                  <a16:creationId xmlns:a16="http://schemas.microsoft.com/office/drawing/2014/main" id="{86BE6251-6C48-E714-50F3-311265FB95D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Oval 443">
              <a:extLst>
                <a:ext uri="{FF2B5EF4-FFF2-40B4-BE49-F238E27FC236}">
                  <a16:creationId xmlns:a16="http://schemas.microsoft.com/office/drawing/2014/main" id="{C0A71765-8AEC-FE6B-E6EE-03BA817CE735}"/>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444">
              <a:extLst>
                <a:ext uri="{FF2B5EF4-FFF2-40B4-BE49-F238E27FC236}">
                  <a16:creationId xmlns:a16="http://schemas.microsoft.com/office/drawing/2014/main" id="{F77ED4E7-D1A6-4ED0-AD4B-E61B033C4132}"/>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445">
              <a:extLst>
                <a:ext uri="{FF2B5EF4-FFF2-40B4-BE49-F238E27FC236}">
                  <a16:creationId xmlns:a16="http://schemas.microsoft.com/office/drawing/2014/main" id="{F165808C-1928-06AF-CE02-CA6047F40C6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446">
              <a:extLst>
                <a:ext uri="{FF2B5EF4-FFF2-40B4-BE49-F238E27FC236}">
                  <a16:creationId xmlns:a16="http://schemas.microsoft.com/office/drawing/2014/main" id="{75061765-DA4D-4305-C57F-F1CEA948E99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458">
              <a:extLst>
                <a:ext uri="{FF2B5EF4-FFF2-40B4-BE49-F238E27FC236}">
                  <a16:creationId xmlns:a16="http://schemas.microsoft.com/office/drawing/2014/main" id="{85DC8E40-8EEE-B543-7D55-EF3692FEBD3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459">
              <a:extLst>
                <a:ext uri="{FF2B5EF4-FFF2-40B4-BE49-F238E27FC236}">
                  <a16:creationId xmlns:a16="http://schemas.microsoft.com/office/drawing/2014/main" id="{D4FF938E-5C08-1F2F-118A-37773A61A29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460">
              <a:extLst>
                <a:ext uri="{FF2B5EF4-FFF2-40B4-BE49-F238E27FC236}">
                  <a16:creationId xmlns:a16="http://schemas.microsoft.com/office/drawing/2014/main" id="{257217F7-23EC-079D-3AB9-25F64A2E38D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461">
              <a:extLst>
                <a:ext uri="{FF2B5EF4-FFF2-40B4-BE49-F238E27FC236}">
                  <a16:creationId xmlns:a16="http://schemas.microsoft.com/office/drawing/2014/main" id="{938066A2-2606-A76F-FA7D-66E88162B450}"/>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62">
              <a:extLst>
                <a:ext uri="{FF2B5EF4-FFF2-40B4-BE49-F238E27FC236}">
                  <a16:creationId xmlns:a16="http://schemas.microsoft.com/office/drawing/2014/main" id="{41B04CFD-12F5-F616-40AF-0F07A8B698E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63">
              <a:extLst>
                <a:ext uri="{FF2B5EF4-FFF2-40B4-BE49-F238E27FC236}">
                  <a16:creationId xmlns:a16="http://schemas.microsoft.com/office/drawing/2014/main" id="{81D2C0BA-E2A1-E4F4-D0C0-A8093A4DF42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64">
              <a:extLst>
                <a:ext uri="{FF2B5EF4-FFF2-40B4-BE49-F238E27FC236}">
                  <a16:creationId xmlns:a16="http://schemas.microsoft.com/office/drawing/2014/main" id="{9B25DCC9-9F98-FDEF-C71A-58FB0C3F014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65">
              <a:extLst>
                <a:ext uri="{FF2B5EF4-FFF2-40B4-BE49-F238E27FC236}">
                  <a16:creationId xmlns:a16="http://schemas.microsoft.com/office/drawing/2014/main" id="{89DD0ECC-102A-BAF2-FF07-AAA06A5C7D8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66">
              <a:extLst>
                <a:ext uri="{FF2B5EF4-FFF2-40B4-BE49-F238E27FC236}">
                  <a16:creationId xmlns:a16="http://schemas.microsoft.com/office/drawing/2014/main" id="{CC35C2AA-9CA3-5ABE-B195-EB84454B197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478">
              <a:extLst>
                <a:ext uri="{FF2B5EF4-FFF2-40B4-BE49-F238E27FC236}">
                  <a16:creationId xmlns:a16="http://schemas.microsoft.com/office/drawing/2014/main" id="{88C2C4BB-0279-23F7-82E6-89E9DA236A3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479">
              <a:extLst>
                <a:ext uri="{FF2B5EF4-FFF2-40B4-BE49-F238E27FC236}">
                  <a16:creationId xmlns:a16="http://schemas.microsoft.com/office/drawing/2014/main" id="{8F9ACCEF-994B-ED88-D670-715577FEA8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480">
              <a:extLst>
                <a:ext uri="{FF2B5EF4-FFF2-40B4-BE49-F238E27FC236}">
                  <a16:creationId xmlns:a16="http://schemas.microsoft.com/office/drawing/2014/main" id="{2931D989-9D2D-CC97-F0C0-0CDEF02C26D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481">
              <a:extLst>
                <a:ext uri="{FF2B5EF4-FFF2-40B4-BE49-F238E27FC236}">
                  <a16:creationId xmlns:a16="http://schemas.microsoft.com/office/drawing/2014/main" id="{CFDADEFF-A640-1D23-83F1-8A0BDCA0859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482">
              <a:extLst>
                <a:ext uri="{FF2B5EF4-FFF2-40B4-BE49-F238E27FC236}">
                  <a16:creationId xmlns:a16="http://schemas.microsoft.com/office/drawing/2014/main" id="{BA9A698C-677C-248F-AE10-8181AE1B02D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483">
              <a:extLst>
                <a:ext uri="{FF2B5EF4-FFF2-40B4-BE49-F238E27FC236}">
                  <a16:creationId xmlns:a16="http://schemas.microsoft.com/office/drawing/2014/main" id="{1A1C9D10-D20A-8A9F-6C3B-6CEDFA573DC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484">
              <a:extLst>
                <a:ext uri="{FF2B5EF4-FFF2-40B4-BE49-F238E27FC236}">
                  <a16:creationId xmlns:a16="http://schemas.microsoft.com/office/drawing/2014/main" id="{7498548A-2CB2-2B30-18A0-0E870C628AC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485">
              <a:extLst>
                <a:ext uri="{FF2B5EF4-FFF2-40B4-BE49-F238E27FC236}">
                  <a16:creationId xmlns:a16="http://schemas.microsoft.com/office/drawing/2014/main" id="{66111AA8-8F17-2341-5600-5BA6C2A37B35}"/>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Oval 486">
              <a:extLst>
                <a:ext uri="{FF2B5EF4-FFF2-40B4-BE49-F238E27FC236}">
                  <a16:creationId xmlns:a16="http://schemas.microsoft.com/office/drawing/2014/main" id="{630C837F-F727-E07D-943B-576A3B55E638}"/>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Oval 498">
              <a:extLst>
                <a:ext uri="{FF2B5EF4-FFF2-40B4-BE49-F238E27FC236}">
                  <a16:creationId xmlns:a16="http://schemas.microsoft.com/office/drawing/2014/main" id="{F9B76043-102A-30F4-16C1-0577292E2780}"/>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Oval 499">
              <a:extLst>
                <a:ext uri="{FF2B5EF4-FFF2-40B4-BE49-F238E27FC236}">
                  <a16:creationId xmlns:a16="http://schemas.microsoft.com/office/drawing/2014/main" id="{B10624DB-13CC-2536-7999-EEC7CF5C10C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00">
              <a:extLst>
                <a:ext uri="{FF2B5EF4-FFF2-40B4-BE49-F238E27FC236}">
                  <a16:creationId xmlns:a16="http://schemas.microsoft.com/office/drawing/2014/main" id="{6A3BDCE4-5381-C3E4-1CC3-524078674070}"/>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01">
              <a:extLst>
                <a:ext uri="{FF2B5EF4-FFF2-40B4-BE49-F238E27FC236}">
                  <a16:creationId xmlns:a16="http://schemas.microsoft.com/office/drawing/2014/main" id="{58CD9855-A6A4-CC02-3CF3-297A888DEE2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02">
              <a:extLst>
                <a:ext uri="{FF2B5EF4-FFF2-40B4-BE49-F238E27FC236}">
                  <a16:creationId xmlns:a16="http://schemas.microsoft.com/office/drawing/2014/main" id="{E4FA00EE-0D6B-D737-3925-ECDCD4C4C6CA}"/>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03">
              <a:extLst>
                <a:ext uri="{FF2B5EF4-FFF2-40B4-BE49-F238E27FC236}">
                  <a16:creationId xmlns:a16="http://schemas.microsoft.com/office/drawing/2014/main" id="{CA38BA29-80EF-FC02-B981-D886427E876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504">
              <a:extLst>
                <a:ext uri="{FF2B5EF4-FFF2-40B4-BE49-F238E27FC236}">
                  <a16:creationId xmlns:a16="http://schemas.microsoft.com/office/drawing/2014/main" id="{05E40B12-9037-8D21-3458-389300373D7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505">
              <a:extLst>
                <a:ext uri="{FF2B5EF4-FFF2-40B4-BE49-F238E27FC236}">
                  <a16:creationId xmlns:a16="http://schemas.microsoft.com/office/drawing/2014/main" id="{E72EFA8B-9FDC-2D13-9B0D-DCD1DC6D449F}"/>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506">
              <a:extLst>
                <a:ext uri="{FF2B5EF4-FFF2-40B4-BE49-F238E27FC236}">
                  <a16:creationId xmlns:a16="http://schemas.microsoft.com/office/drawing/2014/main" id="{CF0E457F-7853-51DD-F0B0-95BAFA7B3787}"/>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518">
              <a:extLst>
                <a:ext uri="{FF2B5EF4-FFF2-40B4-BE49-F238E27FC236}">
                  <a16:creationId xmlns:a16="http://schemas.microsoft.com/office/drawing/2014/main" id="{1576A3BA-CD5B-37C9-9DF5-A4C79D016364}"/>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519">
              <a:extLst>
                <a:ext uri="{FF2B5EF4-FFF2-40B4-BE49-F238E27FC236}">
                  <a16:creationId xmlns:a16="http://schemas.microsoft.com/office/drawing/2014/main" id="{06880CF8-5943-D23D-B5F2-0CD1AB80D64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520">
              <a:extLst>
                <a:ext uri="{FF2B5EF4-FFF2-40B4-BE49-F238E27FC236}">
                  <a16:creationId xmlns:a16="http://schemas.microsoft.com/office/drawing/2014/main" id="{A3E174FB-A45B-09A6-D4D1-06D7E95ECAB3}"/>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521">
              <a:extLst>
                <a:ext uri="{FF2B5EF4-FFF2-40B4-BE49-F238E27FC236}">
                  <a16:creationId xmlns:a16="http://schemas.microsoft.com/office/drawing/2014/main" id="{FF6EF676-6E1D-DE92-2124-D833C689FF9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8" name="Freeform 522">
              <a:extLst>
                <a:ext uri="{FF2B5EF4-FFF2-40B4-BE49-F238E27FC236}">
                  <a16:creationId xmlns:a16="http://schemas.microsoft.com/office/drawing/2014/main" id="{B741EDE7-EAC9-16D7-4A22-1A2C77ED9847}"/>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523">
              <a:extLst>
                <a:ext uri="{FF2B5EF4-FFF2-40B4-BE49-F238E27FC236}">
                  <a16:creationId xmlns:a16="http://schemas.microsoft.com/office/drawing/2014/main" id="{17050C9A-6C6E-1E6A-0A70-FA50A26634FC}"/>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524">
              <a:extLst>
                <a:ext uri="{FF2B5EF4-FFF2-40B4-BE49-F238E27FC236}">
                  <a16:creationId xmlns:a16="http://schemas.microsoft.com/office/drawing/2014/main" id="{2F4E8F64-35E7-1E3B-F880-3D267E8AEE9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525">
              <a:extLst>
                <a:ext uri="{FF2B5EF4-FFF2-40B4-BE49-F238E27FC236}">
                  <a16:creationId xmlns:a16="http://schemas.microsoft.com/office/drawing/2014/main" id="{211CB874-B910-768F-70D2-7798AB9852D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2" name="Freeform 526">
              <a:extLst>
                <a:ext uri="{FF2B5EF4-FFF2-40B4-BE49-F238E27FC236}">
                  <a16:creationId xmlns:a16="http://schemas.microsoft.com/office/drawing/2014/main" id="{18DF2BDE-3CBA-9355-B031-A99C91BB666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538">
              <a:extLst>
                <a:ext uri="{FF2B5EF4-FFF2-40B4-BE49-F238E27FC236}">
                  <a16:creationId xmlns:a16="http://schemas.microsoft.com/office/drawing/2014/main" id="{3EF67B3E-0F95-E04A-96AC-6EC4D68F4D14}"/>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539">
              <a:extLst>
                <a:ext uri="{FF2B5EF4-FFF2-40B4-BE49-F238E27FC236}">
                  <a16:creationId xmlns:a16="http://schemas.microsoft.com/office/drawing/2014/main" id="{5A008363-D9EB-C6F5-6587-C514795A0C7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Oval 540">
              <a:extLst>
                <a:ext uri="{FF2B5EF4-FFF2-40B4-BE49-F238E27FC236}">
                  <a16:creationId xmlns:a16="http://schemas.microsoft.com/office/drawing/2014/main" id="{CC6EE4F3-8370-FC78-51CE-111BE026E91B}"/>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Oval 541">
              <a:extLst>
                <a:ext uri="{FF2B5EF4-FFF2-40B4-BE49-F238E27FC236}">
                  <a16:creationId xmlns:a16="http://schemas.microsoft.com/office/drawing/2014/main" id="{D770198F-92FC-F7E3-9745-4E57351A077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542">
              <a:extLst>
                <a:ext uri="{FF2B5EF4-FFF2-40B4-BE49-F238E27FC236}">
                  <a16:creationId xmlns:a16="http://schemas.microsoft.com/office/drawing/2014/main" id="{80DB5345-EBF3-4AC5-E802-746BB966C680}"/>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 name="Freeform 543">
              <a:extLst>
                <a:ext uri="{FF2B5EF4-FFF2-40B4-BE49-F238E27FC236}">
                  <a16:creationId xmlns:a16="http://schemas.microsoft.com/office/drawing/2014/main" id="{6F53C57B-10FC-3951-B9EB-426CBA7F44B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544">
              <a:extLst>
                <a:ext uri="{FF2B5EF4-FFF2-40B4-BE49-F238E27FC236}">
                  <a16:creationId xmlns:a16="http://schemas.microsoft.com/office/drawing/2014/main" id="{096BB954-B033-85C6-D9D0-8BCB852A305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545">
              <a:extLst>
                <a:ext uri="{FF2B5EF4-FFF2-40B4-BE49-F238E27FC236}">
                  <a16:creationId xmlns:a16="http://schemas.microsoft.com/office/drawing/2014/main" id="{62636465-3E98-D590-14DB-13675AF9A25E}"/>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46">
              <a:extLst>
                <a:ext uri="{FF2B5EF4-FFF2-40B4-BE49-F238E27FC236}">
                  <a16:creationId xmlns:a16="http://schemas.microsoft.com/office/drawing/2014/main" id="{605BDC6C-3460-4679-2776-3D5BD8825AD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58">
              <a:extLst>
                <a:ext uri="{FF2B5EF4-FFF2-40B4-BE49-F238E27FC236}">
                  <a16:creationId xmlns:a16="http://schemas.microsoft.com/office/drawing/2014/main" id="{948EA8D0-4D7E-0FBE-86B0-D9B6009808D2}"/>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59">
              <a:extLst>
                <a:ext uri="{FF2B5EF4-FFF2-40B4-BE49-F238E27FC236}">
                  <a16:creationId xmlns:a16="http://schemas.microsoft.com/office/drawing/2014/main" id="{ED895A97-5771-5401-F43F-B0621218826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Oval 560">
              <a:extLst>
                <a:ext uri="{FF2B5EF4-FFF2-40B4-BE49-F238E27FC236}">
                  <a16:creationId xmlns:a16="http://schemas.microsoft.com/office/drawing/2014/main" id="{0D2BA557-747E-F051-347E-608A3F03FD69}"/>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Oval 561">
              <a:extLst>
                <a:ext uri="{FF2B5EF4-FFF2-40B4-BE49-F238E27FC236}">
                  <a16:creationId xmlns:a16="http://schemas.microsoft.com/office/drawing/2014/main" id="{2D18EEC6-DE38-814C-3A6B-45608BCC3F0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562">
              <a:extLst>
                <a:ext uri="{FF2B5EF4-FFF2-40B4-BE49-F238E27FC236}">
                  <a16:creationId xmlns:a16="http://schemas.microsoft.com/office/drawing/2014/main" id="{2D005326-1FF4-CA80-9A97-98307A16D60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563">
              <a:extLst>
                <a:ext uri="{FF2B5EF4-FFF2-40B4-BE49-F238E27FC236}">
                  <a16:creationId xmlns:a16="http://schemas.microsoft.com/office/drawing/2014/main" id="{4036BFB1-7C8E-AED7-C781-3936E0935D7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564">
              <a:extLst>
                <a:ext uri="{FF2B5EF4-FFF2-40B4-BE49-F238E27FC236}">
                  <a16:creationId xmlns:a16="http://schemas.microsoft.com/office/drawing/2014/main" id="{F78467D2-14FB-5862-F0B0-E37ECB3970F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565">
              <a:extLst>
                <a:ext uri="{FF2B5EF4-FFF2-40B4-BE49-F238E27FC236}">
                  <a16:creationId xmlns:a16="http://schemas.microsoft.com/office/drawing/2014/main" id="{7423615B-382D-4FCF-5B8B-AF180F511EB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566">
              <a:extLst>
                <a:ext uri="{FF2B5EF4-FFF2-40B4-BE49-F238E27FC236}">
                  <a16:creationId xmlns:a16="http://schemas.microsoft.com/office/drawing/2014/main" id="{02F65D18-3136-4CE6-313A-D622AE91C711}"/>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Freeform 578">
              <a:extLst>
                <a:ext uri="{FF2B5EF4-FFF2-40B4-BE49-F238E27FC236}">
                  <a16:creationId xmlns:a16="http://schemas.microsoft.com/office/drawing/2014/main" id="{A61AF5BF-1901-96BC-6D90-F6190FD7555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579">
              <a:extLst>
                <a:ext uri="{FF2B5EF4-FFF2-40B4-BE49-F238E27FC236}">
                  <a16:creationId xmlns:a16="http://schemas.microsoft.com/office/drawing/2014/main" id="{34160623-06A3-437A-2D68-5F1E98C18E7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580">
              <a:extLst>
                <a:ext uri="{FF2B5EF4-FFF2-40B4-BE49-F238E27FC236}">
                  <a16:creationId xmlns:a16="http://schemas.microsoft.com/office/drawing/2014/main" id="{4EE8ADAE-0CDC-3BA2-C030-89E7E33F0DB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581">
              <a:extLst>
                <a:ext uri="{FF2B5EF4-FFF2-40B4-BE49-F238E27FC236}">
                  <a16:creationId xmlns:a16="http://schemas.microsoft.com/office/drawing/2014/main" id="{28C81187-7DDA-38A1-8E76-3C73A151E517}"/>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582">
              <a:extLst>
                <a:ext uri="{FF2B5EF4-FFF2-40B4-BE49-F238E27FC236}">
                  <a16:creationId xmlns:a16="http://schemas.microsoft.com/office/drawing/2014/main" id="{FBCF3FF3-E39E-D81C-AC58-8A8E7A292E98}"/>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Oval 583">
              <a:extLst>
                <a:ext uri="{FF2B5EF4-FFF2-40B4-BE49-F238E27FC236}">
                  <a16:creationId xmlns:a16="http://schemas.microsoft.com/office/drawing/2014/main" id="{A998484E-3692-1A3D-D808-22F3B199973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Freeform 584">
              <a:extLst>
                <a:ext uri="{FF2B5EF4-FFF2-40B4-BE49-F238E27FC236}">
                  <a16:creationId xmlns:a16="http://schemas.microsoft.com/office/drawing/2014/main" id="{E0C67BE3-ED65-135F-2552-874645F07AA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585">
              <a:extLst>
                <a:ext uri="{FF2B5EF4-FFF2-40B4-BE49-F238E27FC236}">
                  <a16:creationId xmlns:a16="http://schemas.microsoft.com/office/drawing/2014/main" id="{7DA30882-386B-72AB-B7B7-3D2C7A48B9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586">
              <a:extLst>
                <a:ext uri="{FF2B5EF4-FFF2-40B4-BE49-F238E27FC236}">
                  <a16:creationId xmlns:a16="http://schemas.microsoft.com/office/drawing/2014/main" id="{8EC38D66-40C9-3A96-2515-9E9A6C3C1EB7}"/>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598">
              <a:extLst>
                <a:ext uri="{FF2B5EF4-FFF2-40B4-BE49-F238E27FC236}">
                  <a16:creationId xmlns:a16="http://schemas.microsoft.com/office/drawing/2014/main" id="{741430A8-636F-5884-0AAA-41A6A1B29FBC}"/>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599">
              <a:extLst>
                <a:ext uri="{FF2B5EF4-FFF2-40B4-BE49-F238E27FC236}">
                  <a16:creationId xmlns:a16="http://schemas.microsoft.com/office/drawing/2014/main" id="{CD67CD63-DFBF-CED9-D718-937A3A8801B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600">
              <a:extLst>
                <a:ext uri="{FF2B5EF4-FFF2-40B4-BE49-F238E27FC236}">
                  <a16:creationId xmlns:a16="http://schemas.microsoft.com/office/drawing/2014/main" id="{18BB1E91-26C7-1CDA-3BA0-157193C4A2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Freeform 601">
              <a:extLst>
                <a:ext uri="{FF2B5EF4-FFF2-40B4-BE49-F238E27FC236}">
                  <a16:creationId xmlns:a16="http://schemas.microsoft.com/office/drawing/2014/main" id="{E9AC36B6-D616-CEF9-65A7-C16FC90103A7}"/>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Freeform 602">
              <a:extLst>
                <a:ext uri="{FF2B5EF4-FFF2-40B4-BE49-F238E27FC236}">
                  <a16:creationId xmlns:a16="http://schemas.microsoft.com/office/drawing/2014/main" id="{495DF37B-278C-6A8D-7772-FD21425F3E3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Oval 603">
              <a:extLst>
                <a:ext uri="{FF2B5EF4-FFF2-40B4-BE49-F238E27FC236}">
                  <a16:creationId xmlns:a16="http://schemas.microsoft.com/office/drawing/2014/main" id="{30D158E5-50E3-B3A3-9295-0BD986DC8035}"/>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Oval 604">
              <a:extLst>
                <a:ext uri="{FF2B5EF4-FFF2-40B4-BE49-F238E27FC236}">
                  <a16:creationId xmlns:a16="http://schemas.microsoft.com/office/drawing/2014/main" id="{41406440-072E-0F8F-9FDB-DA56AFDAC4E6}"/>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605">
              <a:extLst>
                <a:ext uri="{FF2B5EF4-FFF2-40B4-BE49-F238E27FC236}">
                  <a16:creationId xmlns:a16="http://schemas.microsoft.com/office/drawing/2014/main" id="{1AB5AF0C-74BF-1ABC-4253-B6B6395CE67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606">
              <a:extLst>
                <a:ext uri="{FF2B5EF4-FFF2-40B4-BE49-F238E27FC236}">
                  <a16:creationId xmlns:a16="http://schemas.microsoft.com/office/drawing/2014/main" id="{3660DCDE-BD71-DA66-C226-2558CDE83C3E}"/>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34" name="Google Shape;223;p2">
            <a:extLst>
              <a:ext uri="{FF2B5EF4-FFF2-40B4-BE49-F238E27FC236}">
                <a16:creationId xmlns:a16="http://schemas.microsoft.com/office/drawing/2014/main" id="{9660C166-FE31-480A-8488-50D2C70B914C}"/>
              </a:ext>
            </a:extLst>
          </p:cNvPr>
          <p:cNvSpPr txBox="1">
            <a:spLocks noGrp="1"/>
          </p:cNvSpPr>
          <p:nvPr>
            <p:ph type="title"/>
          </p:nvPr>
        </p:nvSpPr>
        <p:spPr>
          <a:xfrm>
            <a:off x="720000" y="10605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vi-VN" b="1" dirty="0">
                <a:latin typeface="+mn-lt"/>
              </a:rPr>
              <a:t>Định nghĩa bài toán</a:t>
            </a:r>
            <a:endParaRPr b="1" dirty="0">
              <a:latin typeface="+mn-lt"/>
            </a:endParaRPr>
          </a:p>
        </p:txBody>
      </p:sp>
      <p:sp>
        <p:nvSpPr>
          <p:cNvPr id="127" name="Subtitle 2">
            <a:extLst>
              <a:ext uri="{FF2B5EF4-FFF2-40B4-BE49-F238E27FC236}">
                <a16:creationId xmlns:a16="http://schemas.microsoft.com/office/drawing/2014/main" id="{74AF45E9-AB00-4315-9067-E3CE5D922541}"/>
              </a:ext>
            </a:extLst>
          </p:cNvPr>
          <p:cNvSpPr txBox="1">
            <a:spLocks/>
          </p:cNvSpPr>
          <p:nvPr/>
        </p:nvSpPr>
        <p:spPr>
          <a:xfrm>
            <a:off x="1567182" y="1090074"/>
            <a:ext cx="1444039" cy="40579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22860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Arimo" panose="020B0604020202020204" pitchFamily="34" charset="0"/>
                <a:ea typeface="Arimo" panose="020B0604020202020204" pitchFamily="34" charset="0"/>
                <a:cs typeface="Arimo" panose="020B0604020202020204" pitchFamily="34" charset="0"/>
                <a:sym typeface="Anaheim"/>
              </a:defRPr>
            </a:lvl1pPr>
            <a:lvl2pPr marL="914400" marR="0" lvl="1"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2pPr>
            <a:lvl3pPr marL="1371600" marR="0" lvl="2"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3pPr>
            <a:lvl4pPr marL="1828800" marR="0" lvl="3"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4pPr>
            <a:lvl5pPr marL="2286000" marR="0" lvl="4"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naheim"/>
                <a:ea typeface="Anaheim"/>
                <a:cs typeface="Anaheim"/>
                <a:sym typeface="Anaheim"/>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r>
              <a:rPr lang="en-US" sz="1400" b="1" dirty="0">
                <a:latin typeface="+mn-lt"/>
              </a:rPr>
              <a:t>START STATE</a:t>
            </a:r>
          </a:p>
        </p:txBody>
      </p:sp>
      <p:sp>
        <p:nvSpPr>
          <p:cNvPr id="128" name="Subtitle 2">
            <a:extLst>
              <a:ext uri="{FF2B5EF4-FFF2-40B4-BE49-F238E27FC236}">
                <a16:creationId xmlns:a16="http://schemas.microsoft.com/office/drawing/2014/main" id="{02597BB2-3E23-49E1-B62C-07D264E55259}"/>
              </a:ext>
            </a:extLst>
          </p:cNvPr>
          <p:cNvSpPr txBox="1">
            <a:spLocks/>
          </p:cNvSpPr>
          <p:nvPr/>
        </p:nvSpPr>
        <p:spPr>
          <a:xfrm>
            <a:off x="5836932" y="1061078"/>
            <a:ext cx="1656000" cy="405796"/>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1pPr>
            <a:lvl2pPr marL="914400" marR="0" lvl="1"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2pPr>
            <a:lvl3pPr marL="1371600" marR="0" lvl="2"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3pPr>
            <a:lvl4pPr marL="1828800" marR="0" lvl="3"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4pPr>
            <a:lvl5pPr marL="2286000" marR="0" lvl="4"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5pPr>
            <a:lvl6pPr marL="2743200" marR="0" lvl="5"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6pPr>
            <a:lvl7pPr marL="3200400" marR="0" lvl="6"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7pPr>
            <a:lvl8pPr marL="3657600" marR="0" lvl="7"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8pPr>
            <a:lvl9pPr marL="4114800" marR="0" lvl="8" indent="-317500" algn="ctr" rtl="0">
              <a:lnSpc>
                <a:spcPct val="100000"/>
              </a:lnSpc>
              <a:spcBef>
                <a:spcPts val="1600"/>
              </a:spcBef>
              <a:spcAft>
                <a:spcPts val="160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9pPr>
          </a:lstStyle>
          <a:p>
            <a:r>
              <a:rPr lang="en-US" b="1" dirty="0">
                <a:solidFill>
                  <a:schemeClr val="tx1"/>
                </a:solidFill>
                <a:highlight>
                  <a:srgbClr val="F0EBE4"/>
                </a:highlight>
                <a:latin typeface="+mn-lt"/>
              </a:rPr>
              <a:t>GOAL STATE</a:t>
            </a:r>
          </a:p>
        </p:txBody>
      </p:sp>
      <p:sp>
        <p:nvSpPr>
          <p:cNvPr id="129" name="Arrow: Right 128">
            <a:extLst>
              <a:ext uri="{FF2B5EF4-FFF2-40B4-BE49-F238E27FC236}">
                <a16:creationId xmlns:a16="http://schemas.microsoft.com/office/drawing/2014/main" id="{E3C134F7-2BB8-4A4B-BCF1-6E6E7EA7416C}"/>
              </a:ext>
            </a:extLst>
          </p:cNvPr>
          <p:cNvSpPr/>
          <p:nvPr/>
        </p:nvSpPr>
        <p:spPr>
          <a:xfrm>
            <a:off x="3751746" y="2103628"/>
            <a:ext cx="1431953" cy="821500"/>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a:extLst>
              <a:ext uri="{FF2B5EF4-FFF2-40B4-BE49-F238E27FC236}">
                <a16:creationId xmlns:a16="http://schemas.microsoft.com/office/drawing/2014/main" id="{1E82BB27-E966-4A78-AFBB-685067F29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67" y="1476680"/>
            <a:ext cx="2095730" cy="2303722"/>
          </a:xfrm>
          <a:prstGeom prst="rect">
            <a:avLst/>
          </a:prstGeom>
        </p:spPr>
      </p:pic>
      <p:pic>
        <p:nvPicPr>
          <p:cNvPr id="131" name="Picture 130">
            <a:extLst>
              <a:ext uri="{FF2B5EF4-FFF2-40B4-BE49-F238E27FC236}">
                <a16:creationId xmlns:a16="http://schemas.microsoft.com/office/drawing/2014/main" id="{7192A703-5745-4D91-8AE3-3908FF43DF73}"/>
              </a:ext>
            </a:extLst>
          </p:cNvPr>
          <p:cNvPicPr>
            <a:picLocks noChangeAspect="1"/>
          </p:cNvPicPr>
          <p:nvPr/>
        </p:nvPicPr>
        <p:blipFill>
          <a:blip r:embed="rId4"/>
          <a:stretch>
            <a:fillRect/>
          </a:stretch>
        </p:blipFill>
        <p:spPr>
          <a:xfrm>
            <a:off x="1253921" y="1494121"/>
            <a:ext cx="2070562" cy="2331907"/>
          </a:xfrm>
          <a:prstGeom prst="rect">
            <a:avLst/>
          </a:prstGeom>
        </p:spPr>
      </p:pic>
    </p:spTree>
    <p:extLst>
      <p:ext uri="{BB962C8B-B14F-4D97-AF65-F5344CB8AC3E}">
        <p14:creationId xmlns:p14="http://schemas.microsoft.com/office/powerpoint/2010/main" val="5538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egant Workplan by Slidesgo">
  <a:themeElements>
    <a:clrScheme name="Elegant Workplan by Slidesgo">
      <a:dk1>
        <a:srgbClr val="1C343C"/>
      </a:dk1>
      <a:lt1>
        <a:srgbClr val="F0EBE4"/>
      </a:lt1>
      <a:dk2>
        <a:srgbClr val="4C6A78"/>
      </a:dk2>
      <a:lt2>
        <a:srgbClr val="A7B3B2"/>
      </a:lt2>
      <a:accent1>
        <a:srgbClr val="E0B4A4"/>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499</Words>
  <Application>Microsoft Office PowerPoint</Application>
  <PresentationFormat>On-screen Show (16:9)</PresentationFormat>
  <Paragraphs>64</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Arimo</vt:lpstr>
      <vt:lpstr>Arial</vt:lpstr>
      <vt:lpstr>Poppins ExtraBold</vt:lpstr>
      <vt:lpstr>Roboto Mono</vt:lpstr>
      <vt:lpstr>Anaheim</vt:lpstr>
      <vt:lpstr>Bebas Neue</vt:lpstr>
      <vt:lpstr>Calibri</vt:lpstr>
      <vt:lpstr>Elegant Workplan by Slidesgo</vt:lpstr>
      <vt:lpstr>SOKOBAN AI PROJECT</vt:lpstr>
      <vt:lpstr>Nội dung</vt:lpstr>
      <vt:lpstr>Giới thiệu về trò chơi</vt:lpstr>
      <vt:lpstr>Sokoban là gì ?</vt:lpstr>
      <vt:lpstr>Lên ý tưởng</vt:lpstr>
      <vt:lpstr>Lên ý tưởng</vt:lpstr>
      <vt:lpstr>Lên ý tưởng</vt:lpstr>
      <vt:lpstr>Thực thi giải thuật , thiết kế</vt:lpstr>
      <vt:lpstr>Định nghĩa bài toán</vt:lpstr>
      <vt:lpstr>BREADTH FIRST SEARCH ALGORITHM</vt:lpstr>
      <vt:lpstr>BREADTH FIRST SEARCH ALGORITHM</vt:lpstr>
      <vt:lpstr>CẢI TIẾN THUẬT TOÁN</vt:lpstr>
      <vt:lpstr>Kiểm thử và đánh giá</vt:lpstr>
      <vt:lpstr>Hướng dẫn sử dụng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WORLD!</dc:title>
  <dc:creator>Ruben Martin Sanchez</dc:creator>
  <cp:lastModifiedBy>Trâm Nguyễn</cp:lastModifiedBy>
  <cp:revision>23</cp:revision>
  <dcterms:created xsi:type="dcterms:W3CDTF">2021-10-12T08:06:43Z</dcterms:created>
  <dcterms:modified xsi:type="dcterms:W3CDTF">2024-04-23T14:03:38Z</dcterms:modified>
</cp:coreProperties>
</file>